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7" r:id="rId2"/>
  </p:sldMasterIdLst>
  <p:notesMasterIdLst>
    <p:notesMasterId r:id="rId14"/>
  </p:notesMasterIdLst>
  <p:sldIdLst>
    <p:sldId id="256" r:id="rId3"/>
    <p:sldId id="257" r:id="rId4"/>
    <p:sldId id="258" r:id="rId5"/>
    <p:sldId id="259" r:id="rId6"/>
    <p:sldId id="260" r:id="rId7"/>
    <p:sldId id="261" r:id="rId8"/>
    <p:sldId id="263" r:id="rId9"/>
    <p:sldId id="265" r:id="rId10"/>
    <p:sldId id="262" r:id="rId11"/>
    <p:sldId id="266" r:id="rId12"/>
    <p:sldId id="264" r:id="rId13"/>
  </p:sldIdLst>
  <p:sldSz cx="7559675" cy="10691813"/>
  <p:notesSz cx="6858000" cy="9144000"/>
  <p:embeddedFontLst>
    <p:embeddedFont>
      <p:font typeface="Antic Didone" panose="020B0604020202020204" charset="0"/>
      <p:regular r:id="rId15"/>
    </p:embeddedFont>
    <p:embeddedFont>
      <p:font typeface="Antonio" panose="020B0604020202020204" charset="0"/>
      <p:regular r:id="rId16"/>
      <p:bold r:id="rId17"/>
    </p:embeddedFont>
    <p:embeddedFont>
      <p:font typeface="Antonio Thin" panose="020B0604020202020204" charset="0"/>
      <p:regular r:id="rId18"/>
      <p:bold r:id="rId19"/>
    </p:embeddedFont>
    <p:embeddedFont>
      <p:font typeface="Cambria" panose="02040503050406030204" pitchFamily="18"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jK6hW0VIhD68XZmocguuuaaOzJ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226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customschemas.google.com/relationships/presentationmetadata" Target="meta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p1: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9" name="Google Shape;60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4: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9" name="Google Shape;61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2e837cff35f_5_301:notes"/>
          <p:cNvSpPr>
            <a:spLocks noGrp="1" noRot="1" noChangeAspect="1"/>
          </p:cNvSpPr>
          <p:nvPr>
            <p:ph type="sldImg" idx="2"/>
          </p:nvPr>
        </p:nvSpPr>
        <p:spPr>
          <a:xfrm>
            <a:off x="2217709" y="685800"/>
            <a:ext cx="2424171"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1" name="Google Shape;641;g2e837cff35f_5_3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11: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9" name="Google Shape;6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e837cff35f_0_12: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2e837cff35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55"/>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0" name="Google Shape;10;p55"/>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1" name="Google Shape;11;p55"/>
          <p:cNvSpPr txBox="1">
            <a:spLocks noGrp="1"/>
          </p:cNvSpPr>
          <p:nvPr>
            <p:ph type="ctrTitle"/>
          </p:nvPr>
        </p:nvSpPr>
        <p:spPr>
          <a:xfrm>
            <a:off x="1733550" y="2484200"/>
            <a:ext cx="4092900" cy="5364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55"/>
          <p:cNvSpPr txBox="1">
            <a:spLocks noGrp="1"/>
          </p:cNvSpPr>
          <p:nvPr>
            <p:ph type="subTitle" idx="1"/>
          </p:nvPr>
        </p:nvSpPr>
        <p:spPr>
          <a:xfrm>
            <a:off x="889500" y="7968150"/>
            <a:ext cx="5781000" cy="50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55"/>
          <p:cNvSpPr txBox="1">
            <a:spLocks noGrp="1"/>
          </p:cNvSpPr>
          <p:nvPr>
            <p:ph type="subTitle" idx="2"/>
          </p:nvPr>
        </p:nvSpPr>
        <p:spPr>
          <a:xfrm>
            <a:off x="1680750" y="840025"/>
            <a:ext cx="4198500" cy="427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600"/>
              <a:buFont typeface="Antic Didone"/>
              <a:buNone/>
              <a:defRPr>
                <a:solidFill>
                  <a:schemeClr val="dk2"/>
                </a:solidFill>
                <a:latin typeface="Antonio"/>
                <a:ea typeface="Antonio"/>
                <a:cs typeface="Antonio"/>
                <a:sym typeface="Antonio"/>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4" name="Google Shape;14;p55"/>
          <p:cNvSpPr txBox="1">
            <a:spLocks noGrp="1"/>
          </p:cNvSpPr>
          <p:nvPr>
            <p:ph type="title" idx="3"/>
          </p:nvPr>
        </p:nvSpPr>
        <p:spPr>
          <a:xfrm>
            <a:off x="4484666" y="6047781"/>
            <a:ext cx="1208400" cy="1531200"/>
          </a:xfrm>
          <a:prstGeom prst="rect">
            <a:avLst/>
          </a:prstGeom>
          <a:noFill/>
          <a:ln>
            <a:noFill/>
          </a:ln>
        </p:spPr>
        <p:txBody>
          <a:bodyPr spcFirstLastPara="1" wrap="square" lIns="91425" tIns="91425" rIns="91425" bIns="91425" anchor="b" anchorCtr="0">
            <a:noAutofit/>
          </a:bodyPr>
          <a:lstStyle>
            <a:lvl1pPr lvl="0" algn="ctr">
              <a:lnSpc>
                <a:spcPct val="7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9">
  <p:cSld name="TITLE_ONLY_4">
    <p:spTree>
      <p:nvGrpSpPr>
        <p:cNvPr id="1" name="Shape 71"/>
        <p:cNvGrpSpPr/>
        <p:nvPr/>
      </p:nvGrpSpPr>
      <p:grpSpPr>
        <a:xfrm>
          <a:off x="0" y="0"/>
          <a:ext cx="0" cy="0"/>
          <a:chOff x="0" y="0"/>
          <a:chExt cx="0" cy="0"/>
        </a:xfrm>
      </p:grpSpPr>
      <p:pic>
        <p:nvPicPr>
          <p:cNvPr id="72" name="Google Shape;72;p64"/>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73" name="Google Shape;73;p64"/>
          <p:cNvSpPr txBox="1">
            <a:spLocks noGrp="1"/>
          </p:cNvSpPr>
          <p:nvPr>
            <p:ph type="title"/>
          </p:nvPr>
        </p:nvSpPr>
        <p:spPr>
          <a:xfrm>
            <a:off x="820650" y="925100"/>
            <a:ext cx="4318200" cy="152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74" name="Google Shape;74;p64"/>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1">
  <p:cSld name="CUSTOM_6_1">
    <p:spTree>
      <p:nvGrpSpPr>
        <p:cNvPr id="1" name="Shape 75"/>
        <p:cNvGrpSpPr/>
        <p:nvPr/>
      </p:nvGrpSpPr>
      <p:grpSpPr>
        <a:xfrm>
          <a:off x="0" y="0"/>
          <a:ext cx="0" cy="0"/>
          <a:chOff x="0" y="0"/>
          <a:chExt cx="0" cy="0"/>
        </a:xfrm>
      </p:grpSpPr>
      <p:pic>
        <p:nvPicPr>
          <p:cNvPr id="76" name="Google Shape;76;p65"/>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77" name="Google Shape;77;p65"/>
          <p:cNvSpPr txBox="1">
            <a:spLocks noGrp="1"/>
          </p:cNvSpPr>
          <p:nvPr>
            <p:ph type="title"/>
          </p:nvPr>
        </p:nvSpPr>
        <p:spPr>
          <a:xfrm>
            <a:off x="1620900" y="925100"/>
            <a:ext cx="4318200" cy="161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78" name="Google Shape;78;p65"/>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79" name="Google Shape;79;p65"/>
          <p:cNvSpPr txBox="1">
            <a:spLocks noGrp="1"/>
          </p:cNvSpPr>
          <p:nvPr>
            <p:ph type="subTitle" idx="1"/>
          </p:nvPr>
        </p:nvSpPr>
        <p:spPr>
          <a:xfrm>
            <a:off x="850975" y="3599814"/>
            <a:ext cx="26310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80" name="Google Shape;80;p65"/>
          <p:cNvSpPr txBox="1">
            <a:spLocks noGrp="1"/>
          </p:cNvSpPr>
          <p:nvPr>
            <p:ph type="subTitle" idx="2"/>
          </p:nvPr>
        </p:nvSpPr>
        <p:spPr>
          <a:xfrm>
            <a:off x="4078025" y="3599814"/>
            <a:ext cx="26310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81" name="Google Shape;81;p65"/>
          <p:cNvSpPr txBox="1">
            <a:spLocks noGrp="1"/>
          </p:cNvSpPr>
          <p:nvPr>
            <p:ph type="body" idx="3"/>
          </p:nvPr>
        </p:nvSpPr>
        <p:spPr>
          <a:xfrm>
            <a:off x="842550" y="4249513"/>
            <a:ext cx="2631000" cy="17190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82" name="Google Shape;82;p65"/>
          <p:cNvSpPr txBox="1">
            <a:spLocks noGrp="1"/>
          </p:cNvSpPr>
          <p:nvPr>
            <p:ph type="body" idx="4"/>
          </p:nvPr>
        </p:nvSpPr>
        <p:spPr>
          <a:xfrm>
            <a:off x="4078025" y="4249513"/>
            <a:ext cx="2631000" cy="17190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83" name="Google Shape;83;p65"/>
          <p:cNvSpPr txBox="1">
            <a:spLocks noGrp="1"/>
          </p:cNvSpPr>
          <p:nvPr>
            <p:ph type="subTitle" idx="5"/>
          </p:nvPr>
        </p:nvSpPr>
        <p:spPr>
          <a:xfrm>
            <a:off x="850975" y="6690603"/>
            <a:ext cx="26310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84" name="Google Shape;84;p65"/>
          <p:cNvSpPr txBox="1">
            <a:spLocks noGrp="1"/>
          </p:cNvSpPr>
          <p:nvPr>
            <p:ph type="subTitle" idx="6"/>
          </p:nvPr>
        </p:nvSpPr>
        <p:spPr>
          <a:xfrm>
            <a:off x="4078025" y="6690603"/>
            <a:ext cx="26310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85" name="Google Shape;85;p65"/>
          <p:cNvSpPr txBox="1">
            <a:spLocks noGrp="1"/>
          </p:cNvSpPr>
          <p:nvPr>
            <p:ph type="body" idx="7"/>
          </p:nvPr>
        </p:nvSpPr>
        <p:spPr>
          <a:xfrm>
            <a:off x="842550" y="7340300"/>
            <a:ext cx="2631000" cy="17190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86" name="Google Shape;86;p65"/>
          <p:cNvSpPr txBox="1">
            <a:spLocks noGrp="1"/>
          </p:cNvSpPr>
          <p:nvPr>
            <p:ph type="body" idx="8"/>
          </p:nvPr>
        </p:nvSpPr>
        <p:spPr>
          <a:xfrm>
            <a:off x="4078025" y="7340300"/>
            <a:ext cx="2631000" cy="17190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CUSTOM_1_1_1">
    <p:spTree>
      <p:nvGrpSpPr>
        <p:cNvPr id="1" name="Shape 87"/>
        <p:cNvGrpSpPr/>
        <p:nvPr/>
      </p:nvGrpSpPr>
      <p:grpSpPr>
        <a:xfrm>
          <a:off x="0" y="0"/>
          <a:ext cx="0" cy="0"/>
          <a:chOff x="0" y="0"/>
          <a:chExt cx="0" cy="0"/>
        </a:xfrm>
      </p:grpSpPr>
      <p:pic>
        <p:nvPicPr>
          <p:cNvPr id="88" name="Google Shape;88;p66"/>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89" name="Google Shape;89;p66"/>
          <p:cNvSpPr txBox="1">
            <a:spLocks noGrp="1"/>
          </p:cNvSpPr>
          <p:nvPr>
            <p:ph type="title"/>
          </p:nvPr>
        </p:nvSpPr>
        <p:spPr>
          <a:xfrm>
            <a:off x="1620900" y="925100"/>
            <a:ext cx="4318200" cy="158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90" name="Google Shape;90;p66"/>
          <p:cNvSpPr txBox="1">
            <a:spLocks noGrp="1"/>
          </p:cNvSpPr>
          <p:nvPr>
            <p:ph type="subTitle" idx="1"/>
          </p:nvPr>
        </p:nvSpPr>
        <p:spPr>
          <a:xfrm>
            <a:off x="1467605" y="3248025"/>
            <a:ext cx="46248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91" name="Google Shape;91;p66"/>
          <p:cNvSpPr txBox="1">
            <a:spLocks noGrp="1"/>
          </p:cNvSpPr>
          <p:nvPr>
            <p:ph type="body" idx="2"/>
          </p:nvPr>
        </p:nvSpPr>
        <p:spPr>
          <a:xfrm>
            <a:off x="1467605" y="3897725"/>
            <a:ext cx="4624800" cy="9537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92" name="Google Shape;92;p66"/>
          <p:cNvSpPr txBox="1">
            <a:spLocks noGrp="1"/>
          </p:cNvSpPr>
          <p:nvPr>
            <p:ph type="subTitle" idx="3"/>
          </p:nvPr>
        </p:nvSpPr>
        <p:spPr>
          <a:xfrm>
            <a:off x="1467605" y="5261525"/>
            <a:ext cx="46248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93" name="Google Shape;93;p66"/>
          <p:cNvSpPr txBox="1">
            <a:spLocks noGrp="1"/>
          </p:cNvSpPr>
          <p:nvPr>
            <p:ph type="body" idx="4"/>
          </p:nvPr>
        </p:nvSpPr>
        <p:spPr>
          <a:xfrm>
            <a:off x="1467605" y="5911225"/>
            <a:ext cx="4624800" cy="9537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94" name="Google Shape;94;p66"/>
          <p:cNvSpPr txBox="1">
            <a:spLocks noGrp="1"/>
          </p:cNvSpPr>
          <p:nvPr>
            <p:ph type="subTitle" idx="5"/>
          </p:nvPr>
        </p:nvSpPr>
        <p:spPr>
          <a:xfrm>
            <a:off x="1467605" y="7275025"/>
            <a:ext cx="46248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95" name="Google Shape;95;p66"/>
          <p:cNvSpPr txBox="1">
            <a:spLocks noGrp="1"/>
          </p:cNvSpPr>
          <p:nvPr>
            <p:ph type="body" idx="6"/>
          </p:nvPr>
        </p:nvSpPr>
        <p:spPr>
          <a:xfrm>
            <a:off x="1467605" y="7924725"/>
            <a:ext cx="4624800" cy="9537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CUSTOM_2_1">
    <p:spTree>
      <p:nvGrpSpPr>
        <p:cNvPr id="1" name="Shape 96"/>
        <p:cNvGrpSpPr/>
        <p:nvPr/>
      </p:nvGrpSpPr>
      <p:grpSpPr>
        <a:xfrm>
          <a:off x="0" y="0"/>
          <a:ext cx="0" cy="0"/>
          <a:chOff x="0" y="0"/>
          <a:chExt cx="0" cy="0"/>
        </a:xfrm>
      </p:grpSpPr>
      <p:pic>
        <p:nvPicPr>
          <p:cNvPr id="97" name="Google Shape;97;p67"/>
          <p:cNvPicPr preferRelativeResize="0"/>
          <p:nvPr/>
        </p:nvPicPr>
        <p:blipFill rotWithShape="1">
          <a:blip r:embed="rId2">
            <a:alphaModFix amt="20000"/>
          </a:blip>
          <a:srcRect/>
          <a:stretch/>
        </p:blipFill>
        <p:spPr>
          <a:xfrm>
            <a:off x="0" y="0"/>
            <a:ext cx="7560001" cy="10692608"/>
          </a:xfrm>
          <a:prstGeom prst="rect">
            <a:avLst/>
          </a:prstGeom>
          <a:noFill/>
          <a:ln>
            <a:noFill/>
          </a:ln>
        </p:spPr>
      </p:pic>
      <p:sp>
        <p:nvSpPr>
          <p:cNvPr id="98" name="Google Shape;98;p67"/>
          <p:cNvSpPr txBox="1">
            <a:spLocks noGrp="1"/>
          </p:cNvSpPr>
          <p:nvPr>
            <p:ph type="title"/>
          </p:nvPr>
        </p:nvSpPr>
        <p:spPr>
          <a:xfrm>
            <a:off x="1620900" y="925100"/>
            <a:ext cx="4318200" cy="156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ive columns">
  <p:cSld name="CUSTOM_3_1_1">
    <p:spTree>
      <p:nvGrpSpPr>
        <p:cNvPr id="1" name="Shape 99"/>
        <p:cNvGrpSpPr/>
        <p:nvPr/>
      </p:nvGrpSpPr>
      <p:grpSpPr>
        <a:xfrm>
          <a:off x="0" y="0"/>
          <a:ext cx="0" cy="0"/>
          <a:chOff x="0" y="0"/>
          <a:chExt cx="0" cy="0"/>
        </a:xfrm>
      </p:grpSpPr>
      <p:pic>
        <p:nvPicPr>
          <p:cNvPr id="100" name="Google Shape;100;p68"/>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101" name="Google Shape;101;p68"/>
          <p:cNvSpPr txBox="1">
            <a:spLocks noGrp="1"/>
          </p:cNvSpPr>
          <p:nvPr>
            <p:ph type="title"/>
          </p:nvPr>
        </p:nvSpPr>
        <p:spPr>
          <a:xfrm>
            <a:off x="1620900" y="925100"/>
            <a:ext cx="4318200" cy="1575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02" name="Google Shape;102;p68"/>
          <p:cNvSpPr txBox="1">
            <a:spLocks noGrp="1"/>
          </p:cNvSpPr>
          <p:nvPr>
            <p:ph type="subTitle" idx="1"/>
          </p:nvPr>
        </p:nvSpPr>
        <p:spPr>
          <a:xfrm>
            <a:off x="1315520" y="3487625"/>
            <a:ext cx="53181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03" name="Google Shape;103;p68"/>
          <p:cNvSpPr txBox="1">
            <a:spLocks noGrp="1"/>
          </p:cNvSpPr>
          <p:nvPr>
            <p:ph type="subTitle" idx="2"/>
          </p:nvPr>
        </p:nvSpPr>
        <p:spPr>
          <a:xfrm>
            <a:off x="1315545" y="3042875"/>
            <a:ext cx="53181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04" name="Google Shape;104;p68"/>
          <p:cNvSpPr txBox="1">
            <a:spLocks noGrp="1"/>
          </p:cNvSpPr>
          <p:nvPr>
            <p:ph type="subTitle" idx="3"/>
          </p:nvPr>
        </p:nvSpPr>
        <p:spPr>
          <a:xfrm>
            <a:off x="1315520" y="4870375"/>
            <a:ext cx="53181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05" name="Google Shape;105;p68"/>
          <p:cNvSpPr txBox="1">
            <a:spLocks noGrp="1"/>
          </p:cNvSpPr>
          <p:nvPr>
            <p:ph type="subTitle" idx="4"/>
          </p:nvPr>
        </p:nvSpPr>
        <p:spPr>
          <a:xfrm>
            <a:off x="1315545" y="4425625"/>
            <a:ext cx="53181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06" name="Google Shape;106;p68"/>
          <p:cNvSpPr txBox="1">
            <a:spLocks noGrp="1"/>
          </p:cNvSpPr>
          <p:nvPr>
            <p:ph type="subTitle" idx="5"/>
          </p:nvPr>
        </p:nvSpPr>
        <p:spPr>
          <a:xfrm>
            <a:off x="1315520" y="6253125"/>
            <a:ext cx="53181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07" name="Google Shape;107;p68"/>
          <p:cNvSpPr txBox="1">
            <a:spLocks noGrp="1"/>
          </p:cNvSpPr>
          <p:nvPr>
            <p:ph type="subTitle" idx="6"/>
          </p:nvPr>
        </p:nvSpPr>
        <p:spPr>
          <a:xfrm>
            <a:off x="1315545" y="5808375"/>
            <a:ext cx="53181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08" name="Google Shape;108;p68"/>
          <p:cNvSpPr txBox="1">
            <a:spLocks noGrp="1"/>
          </p:cNvSpPr>
          <p:nvPr>
            <p:ph type="subTitle" idx="7"/>
          </p:nvPr>
        </p:nvSpPr>
        <p:spPr>
          <a:xfrm>
            <a:off x="1315520" y="7635875"/>
            <a:ext cx="53181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09" name="Google Shape;109;p68"/>
          <p:cNvSpPr txBox="1">
            <a:spLocks noGrp="1"/>
          </p:cNvSpPr>
          <p:nvPr>
            <p:ph type="subTitle" idx="8"/>
          </p:nvPr>
        </p:nvSpPr>
        <p:spPr>
          <a:xfrm>
            <a:off x="1315545" y="7191125"/>
            <a:ext cx="53181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10" name="Google Shape;110;p68"/>
          <p:cNvSpPr txBox="1">
            <a:spLocks noGrp="1"/>
          </p:cNvSpPr>
          <p:nvPr>
            <p:ph type="subTitle" idx="9"/>
          </p:nvPr>
        </p:nvSpPr>
        <p:spPr>
          <a:xfrm>
            <a:off x="1315520" y="9018625"/>
            <a:ext cx="53181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11" name="Google Shape;111;p68"/>
          <p:cNvSpPr txBox="1">
            <a:spLocks noGrp="1"/>
          </p:cNvSpPr>
          <p:nvPr>
            <p:ph type="subTitle" idx="13"/>
          </p:nvPr>
        </p:nvSpPr>
        <p:spPr>
          <a:xfrm>
            <a:off x="1315545" y="8573875"/>
            <a:ext cx="53181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5">
  <p:cSld name="TITLE_ONLY_3">
    <p:spTree>
      <p:nvGrpSpPr>
        <p:cNvPr id="1" name="Shape 112"/>
        <p:cNvGrpSpPr/>
        <p:nvPr/>
      </p:nvGrpSpPr>
      <p:grpSpPr>
        <a:xfrm>
          <a:off x="0" y="0"/>
          <a:ext cx="0" cy="0"/>
          <a:chOff x="0" y="0"/>
          <a:chExt cx="0" cy="0"/>
        </a:xfrm>
      </p:grpSpPr>
      <p:pic>
        <p:nvPicPr>
          <p:cNvPr id="113" name="Google Shape;113;p69"/>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14" name="Google Shape;114;p69"/>
          <p:cNvSpPr txBox="1">
            <a:spLocks noGrp="1"/>
          </p:cNvSpPr>
          <p:nvPr>
            <p:ph type="title"/>
          </p:nvPr>
        </p:nvSpPr>
        <p:spPr>
          <a:xfrm>
            <a:off x="820650" y="925100"/>
            <a:ext cx="4318200" cy="152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15" name="Google Shape;115;p69"/>
          <p:cNvSpPr txBox="1">
            <a:spLocks noGrp="1"/>
          </p:cNvSpPr>
          <p:nvPr>
            <p:ph type="sldNum" idx="12"/>
          </p:nvPr>
        </p:nvSpPr>
        <p:spPr>
          <a:xfrm>
            <a:off x="7004788" y="9693616"/>
            <a:ext cx="453600" cy="8181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
        <p:nvSpPr>
          <p:cNvPr id="116" name="Google Shape;116;p69"/>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17" name="Google Shape;117;p69"/>
          <p:cNvSpPr txBox="1">
            <a:spLocks noGrp="1"/>
          </p:cNvSpPr>
          <p:nvPr>
            <p:ph type="subTitle" idx="1"/>
          </p:nvPr>
        </p:nvSpPr>
        <p:spPr>
          <a:xfrm>
            <a:off x="1620900" y="3621104"/>
            <a:ext cx="4318200" cy="65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18" name="Google Shape;118;p69"/>
          <p:cNvSpPr txBox="1">
            <a:spLocks noGrp="1"/>
          </p:cNvSpPr>
          <p:nvPr>
            <p:ph type="subTitle" idx="2"/>
          </p:nvPr>
        </p:nvSpPr>
        <p:spPr>
          <a:xfrm>
            <a:off x="1620900" y="3048472"/>
            <a:ext cx="43182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19" name="Google Shape;119;p69"/>
          <p:cNvSpPr txBox="1">
            <a:spLocks noGrp="1"/>
          </p:cNvSpPr>
          <p:nvPr>
            <p:ph type="subTitle" idx="3"/>
          </p:nvPr>
        </p:nvSpPr>
        <p:spPr>
          <a:xfrm>
            <a:off x="1620900" y="6076375"/>
            <a:ext cx="4318200" cy="65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20" name="Google Shape;120;p69"/>
          <p:cNvSpPr txBox="1">
            <a:spLocks noGrp="1"/>
          </p:cNvSpPr>
          <p:nvPr>
            <p:ph type="subTitle" idx="4"/>
          </p:nvPr>
        </p:nvSpPr>
        <p:spPr>
          <a:xfrm>
            <a:off x="1620900" y="5503759"/>
            <a:ext cx="43182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21" name="Google Shape;121;p69"/>
          <p:cNvSpPr txBox="1">
            <a:spLocks noGrp="1"/>
          </p:cNvSpPr>
          <p:nvPr>
            <p:ph type="subTitle" idx="5"/>
          </p:nvPr>
        </p:nvSpPr>
        <p:spPr>
          <a:xfrm>
            <a:off x="1620900" y="8408250"/>
            <a:ext cx="4318200" cy="655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22" name="Google Shape;122;p69"/>
          <p:cNvSpPr txBox="1">
            <a:spLocks noGrp="1"/>
          </p:cNvSpPr>
          <p:nvPr>
            <p:ph type="subTitle" idx="6"/>
          </p:nvPr>
        </p:nvSpPr>
        <p:spPr>
          <a:xfrm>
            <a:off x="1620900" y="7835634"/>
            <a:ext cx="43182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6">
  <p:cSld name="CUSTOM_4_1">
    <p:spTree>
      <p:nvGrpSpPr>
        <p:cNvPr id="1" name="Shape 123"/>
        <p:cNvGrpSpPr/>
        <p:nvPr/>
      </p:nvGrpSpPr>
      <p:grpSpPr>
        <a:xfrm>
          <a:off x="0" y="0"/>
          <a:ext cx="0" cy="0"/>
          <a:chOff x="0" y="0"/>
          <a:chExt cx="0" cy="0"/>
        </a:xfrm>
      </p:grpSpPr>
      <p:pic>
        <p:nvPicPr>
          <p:cNvPr id="124" name="Google Shape;124;p70"/>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25" name="Google Shape;125;p70"/>
          <p:cNvSpPr txBox="1">
            <a:spLocks noGrp="1"/>
          </p:cNvSpPr>
          <p:nvPr>
            <p:ph type="title"/>
          </p:nvPr>
        </p:nvSpPr>
        <p:spPr>
          <a:xfrm>
            <a:off x="1620900" y="925100"/>
            <a:ext cx="4318200" cy="157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126" name="Google Shape;126;p70"/>
          <p:cNvCxnSpPr/>
          <p:nvPr/>
        </p:nvCxnSpPr>
        <p:spPr>
          <a:xfrm>
            <a:off x="540450" y="6753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27" name="Google Shape;127;p70"/>
          <p:cNvCxnSpPr/>
          <p:nvPr/>
        </p:nvCxnSpPr>
        <p:spPr>
          <a:xfrm>
            <a:off x="540450" y="562891"/>
            <a:ext cx="6479100" cy="0"/>
          </a:xfrm>
          <a:prstGeom prst="straightConnector1">
            <a:avLst/>
          </a:prstGeom>
          <a:noFill/>
          <a:ln w="19050" cap="flat" cmpd="sng">
            <a:solidFill>
              <a:schemeClr val="dk2"/>
            </a:solidFill>
            <a:prstDash val="solid"/>
            <a:round/>
            <a:headEnd type="none" w="sm" len="sm"/>
            <a:tailEnd type="none" w="sm" len="sm"/>
          </a:ln>
        </p:spPr>
      </p:cxnSp>
      <p:cxnSp>
        <p:nvCxnSpPr>
          <p:cNvPr id="128" name="Google Shape;128;p70"/>
          <p:cNvCxnSpPr/>
          <p:nvPr/>
        </p:nvCxnSpPr>
        <p:spPr>
          <a:xfrm>
            <a:off x="540450" y="101186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29" name="Google Shape;129;p70"/>
          <p:cNvCxnSpPr/>
          <p:nvPr/>
        </p:nvCxnSpPr>
        <p:spPr>
          <a:xfrm>
            <a:off x="540450" y="10006191"/>
            <a:ext cx="6479100" cy="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3">
  <p:cSld name="CUSTOM_5_1_1">
    <p:spTree>
      <p:nvGrpSpPr>
        <p:cNvPr id="1" name="Shape 130"/>
        <p:cNvGrpSpPr/>
        <p:nvPr/>
      </p:nvGrpSpPr>
      <p:grpSpPr>
        <a:xfrm>
          <a:off x="0" y="0"/>
          <a:ext cx="0" cy="0"/>
          <a:chOff x="0" y="0"/>
          <a:chExt cx="0" cy="0"/>
        </a:xfrm>
      </p:grpSpPr>
      <p:pic>
        <p:nvPicPr>
          <p:cNvPr id="131" name="Google Shape;131;p71"/>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132" name="Google Shape;132;p71"/>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33" name="Google Shape;133;p71"/>
          <p:cNvSpPr txBox="1">
            <a:spLocks noGrp="1"/>
          </p:cNvSpPr>
          <p:nvPr>
            <p:ph type="title"/>
          </p:nvPr>
        </p:nvSpPr>
        <p:spPr>
          <a:xfrm>
            <a:off x="1620900" y="925100"/>
            <a:ext cx="4318200" cy="158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34" name="Google Shape;134;p71"/>
          <p:cNvSpPr txBox="1">
            <a:spLocks noGrp="1"/>
          </p:cNvSpPr>
          <p:nvPr>
            <p:ph type="subTitle" idx="1"/>
          </p:nvPr>
        </p:nvSpPr>
        <p:spPr>
          <a:xfrm>
            <a:off x="1467605" y="2894597"/>
            <a:ext cx="4624800" cy="564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35" name="Google Shape;135;p71"/>
          <p:cNvSpPr txBox="1">
            <a:spLocks noGrp="1"/>
          </p:cNvSpPr>
          <p:nvPr>
            <p:ph type="body" idx="2"/>
          </p:nvPr>
        </p:nvSpPr>
        <p:spPr>
          <a:xfrm>
            <a:off x="1467600" y="3493225"/>
            <a:ext cx="4624800" cy="1272300"/>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136" name="Google Shape;136;p71"/>
          <p:cNvSpPr txBox="1">
            <a:spLocks noGrp="1"/>
          </p:cNvSpPr>
          <p:nvPr>
            <p:ph type="subTitle" idx="3"/>
          </p:nvPr>
        </p:nvSpPr>
        <p:spPr>
          <a:xfrm>
            <a:off x="1467605" y="4968472"/>
            <a:ext cx="4624800" cy="564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37" name="Google Shape;137;p71"/>
          <p:cNvSpPr txBox="1">
            <a:spLocks noGrp="1"/>
          </p:cNvSpPr>
          <p:nvPr>
            <p:ph type="body" idx="4"/>
          </p:nvPr>
        </p:nvSpPr>
        <p:spPr>
          <a:xfrm>
            <a:off x="1467600" y="5567100"/>
            <a:ext cx="4624800" cy="1272300"/>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138" name="Google Shape;138;p71"/>
          <p:cNvSpPr txBox="1">
            <a:spLocks noGrp="1"/>
          </p:cNvSpPr>
          <p:nvPr>
            <p:ph type="subTitle" idx="5"/>
          </p:nvPr>
        </p:nvSpPr>
        <p:spPr>
          <a:xfrm>
            <a:off x="1467605" y="7042347"/>
            <a:ext cx="4624800" cy="564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39" name="Google Shape;139;p71"/>
          <p:cNvSpPr txBox="1">
            <a:spLocks noGrp="1"/>
          </p:cNvSpPr>
          <p:nvPr>
            <p:ph type="body" idx="6"/>
          </p:nvPr>
        </p:nvSpPr>
        <p:spPr>
          <a:xfrm>
            <a:off x="1467600" y="7640975"/>
            <a:ext cx="4624800" cy="1272300"/>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140" name="Google Shape;140;p71"/>
          <p:cNvSpPr txBox="1">
            <a:spLocks noGrp="1"/>
          </p:cNvSpPr>
          <p:nvPr>
            <p:ph type="subTitle" idx="7"/>
          </p:nvPr>
        </p:nvSpPr>
        <p:spPr>
          <a:xfrm>
            <a:off x="742438" y="9245550"/>
            <a:ext cx="2614800" cy="564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41" name="Google Shape;141;p71"/>
          <p:cNvSpPr txBox="1">
            <a:spLocks noGrp="1"/>
          </p:cNvSpPr>
          <p:nvPr>
            <p:ph type="subTitle" idx="8"/>
          </p:nvPr>
        </p:nvSpPr>
        <p:spPr>
          <a:xfrm>
            <a:off x="4202763" y="9245550"/>
            <a:ext cx="2614800" cy="564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4">
  <p:cSld name="CUSTOM_2_2">
    <p:spTree>
      <p:nvGrpSpPr>
        <p:cNvPr id="1" name="Shape 142"/>
        <p:cNvGrpSpPr/>
        <p:nvPr/>
      </p:nvGrpSpPr>
      <p:grpSpPr>
        <a:xfrm>
          <a:off x="0" y="0"/>
          <a:ext cx="0" cy="0"/>
          <a:chOff x="0" y="0"/>
          <a:chExt cx="0" cy="0"/>
        </a:xfrm>
      </p:grpSpPr>
      <p:pic>
        <p:nvPicPr>
          <p:cNvPr id="143" name="Google Shape;143;p72"/>
          <p:cNvPicPr preferRelativeResize="0"/>
          <p:nvPr/>
        </p:nvPicPr>
        <p:blipFill rotWithShape="1">
          <a:blip r:embed="rId2">
            <a:alphaModFix amt="20000"/>
          </a:blip>
          <a:srcRect/>
          <a:stretch/>
        </p:blipFill>
        <p:spPr>
          <a:xfrm>
            <a:off x="0" y="0"/>
            <a:ext cx="7560001" cy="10692608"/>
          </a:xfrm>
          <a:prstGeom prst="rect">
            <a:avLst/>
          </a:prstGeom>
          <a:noFill/>
          <a:ln>
            <a:noFill/>
          </a:ln>
        </p:spPr>
      </p:pic>
      <p:sp>
        <p:nvSpPr>
          <p:cNvPr id="144" name="Google Shape;144;p72"/>
          <p:cNvSpPr txBox="1">
            <a:spLocks noGrp="1"/>
          </p:cNvSpPr>
          <p:nvPr>
            <p:ph type="title"/>
          </p:nvPr>
        </p:nvSpPr>
        <p:spPr>
          <a:xfrm>
            <a:off x="820650" y="925100"/>
            <a:ext cx="4318200" cy="155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145" name="Google Shape;145;p72"/>
          <p:cNvCxnSpPr/>
          <p:nvPr/>
        </p:nvCxnSpPr>
        <p:spPr>
          <a:xfrm>
            <a:off x="540450" y="6753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46" name="Google Shape;146;p72"/>
          <p:cNvCxnSpPr/>
          <p:nvPr/>
        </p:nvCxnSpPr>
        <p:spPr>
          <a:xfrm>
            <a:off x="540450" y="562891"/>
            <a:ext cx="6479100" cy="0"/>
          </a:xfrm>
          <a:prstGeom prst="straightConnector1">
            <a:avLst/>
          </a:prstGeom>
          <a:noFill/>
          <a:ln w="19050" cap="flat" cmpd="sng">
            <a:solidFill>
              <a:schemeClr val="dk2"/>
            </a:solidFill>
            <a:prstDash val="solid"/>
            <a:round/>
            <a:headEnd type="none" w="sm" len="sm"/>
            <a:tailEnd type="none" w="sm" len="sm"/>
          </a:ln>
        </p:spPr>
      </p:cxnSp>
      <p:cxnSp>
        <p:nvCxnSpPr>
          <p:cNvPr id="147" name="Google Shape;147;p72"/>
          <p:cNvCxnSpPr/>
          <p:nvPr/>
        </p:nvCxnSpPr>
        <p:spPr>
          <a:xfrm>
            <a:off x="540450" y="101186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48" name="Google Shape;148;p72"/>
          <p:cNvCxnSpPr/>
          <p:nvPr/>
        </p:nvCxnSpPr>
        <p:spPr>
          <a:xfrm>
            <a:off x="540450" y="10006191"/>
            <a:ext cx="6479100" cy="0"/>
          </a:xfrm>
          <a:prstGeom prst="straightConnector1">
            <a:avLst/>
          </a:prstGeom>
          <a:noFill/>
          <a:ln w="19050" cap="flat" cmpd="sng">
            <a:solidFill>
              <a:schemeClr val="dk2"/>
            </a:solidFill>
            <a:prstDash val="solid"/>
            <a:round/>
            <a:headEnd type="none" w="sm" len="sm"/>
            <a:tailEnd type="none" w="sm" len="sm"/>
          </a:ln>
        </p:spPr>
      </p:cxnSp>
      <p:sp>
        <p:nvSpPr>
          <p:cNvPr id="149" name="Google Shape;149;p72"/>
          <p:cNvSpPr txBox="1">
            <a:spLocks noGrp="1"/>
          </p:cNvSpPr>
          <p:nvPr>
            <p:ph type="subTitle" idx="1"/>
          </p:nvPr>
        </p:nvSpPr>
        <p:spPr>
          <a:xfrm>
            <a:off x="680403" y="3204550"/>
            <a:ext cx="17985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50" name="Google Shape;150;p72"/>
          <p:cNvSpPr txBox="1">
            <a:spLocks noGrp="1"/>
          </p:cNvSpPr>
          <p:nvPr>
            <p:ph type="body" idx="2"/>
          </p:nvPr>
        </p:nvSpPr>
        <p:spPr>
          <a:xfrm>
            <a:off x="2787344" y="3420853"/>
            <a:ext cx="4041900" cy="13263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151" name="Google Shape;151;p72"/>
          <p:cNvSpPr txBox="1">
            <a:spLocks noGrp="1"/>
          </p:cNvSpPr>
          <p:nvPr>
            <p:ph type="subTitle" idx="3"/>
          </p:nvPr>
        </p:nvSpPr>
        <p:spPr>
          <a:xfrm flipH="1">
            <a:off x="5081000" y="5355925"/>
            <a:ext cx="17985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52" name="Google Shape;152;p72"/>
          <p:cNvSpPr txBox="1">
            <a:spLocks noGrp="1"/>
          </p:cNvSpPr>
          <p:nvPr>
            <p:ph type="body" idx="4"/>
          </p:nvPr>
        </p:nvSpPr>
        <p:spPr>
          <a:xfrm flipH="1">
            <a:off x="680400" y="5572228"/>
            <a:ext cx="4041900" cy="1326300"/>
          </a:xfrm>
          <a:prstGeom prst="rect">
            <a:avLst/>
          </a:prstGeom>
          <a:noFill/>
          <a:ln>
            <a:noFill/>
          </a:ln>
        </p:spPr>
        <p:txBody>
          <a:bodyPr spcFirstLastPara="1" wrap="square" lIns="91425" tIns="91425" rIns="91425" bIns="91425" anchor="t" anchorCtr="0">
            <a:noAutofit/>
          </a:bodyPr>
          <a:lstStyle>
            <a:lvl1pPr marL="457200" lvl="0" indent="-330200" algn="r">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153" name="Google Shape;153;p72"/>
          <p:cNvSpPr txBox="1">
            <a:spLocks noGrp="1"/>
          </p:cNvSpPr>
          <p:nvPr>
            <p:ph type="subTitle" idx="5"/>
          </p:nvPr>
        </p:nvSpPr>
        <p:spPr>
          <a:xfrm>
            <a:off x="680403" y="7507300"/>
            <a:ext cx="17985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54" name="Google Shape;154;p72"/>
          <p:cNvSpPr txBox="1">
            <a:spLocks noGrp="1"/>
          </p:cNvSpPr>
          <p:nvPr>
            <p:ph type="body" idx="6"/>
          </p:nvPr>
        </p:nvSpPr>
        <p:spPr>
          <a:xfrm>
            <a:off x="2787344" y="7723600"/>
            <a:ext cx="4041900" cy="13263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8">
  <p:cSld name="CUSTOM_3_3">
    <p:spTree>
      <p:nvGrpSpPr>
        <p:cNvPr id="1" name="Shape 155"/>
        <p:cNvGrpSpPr/>
        <p:nvPr/>
      </p:nvGrpSpPr>
      <p:grpSpPr>
        <a:xfrm>
          <a:off x="0" y="0"/>
          <a:ext cx="0" cy="0"/>
          <a:chOff x="0" y="0"/>
          <a:chExt cx="0" cy="0"/>
        </a:xfrm>
      </p:grpSpPr>
      <p:pic>
        <p:nvPicPr>
          <p:cNvPr id="156" name="Google Shape;156;p73"/>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157" name="Google Shape;157;p73"/>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58" name="Google Shape;158;p73"/>
          <p:cNvSpPr txBox="1">
            <a:spLocks noGrp="1"/>
          </p:cNvSpPr>
          <p:nvPr>
            <p:ph type="title"/>
          </p:nvPr>
        </p:nvSpPr>
        <p:spPr>
          <a:xfrm>
            <a:off x="820650" y="925100"/>
            <a:ext cx="4318200" cy="13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pic>
        <p:nvPicPr>
          <p:cNvPr id="16" name="Google Shape;16;p56"/>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7" name="Google Shape;17;p56"/>
          <p:cNvSpPr txBox="1">
            <a:spLocks noGrp="1"/>
          </p:cNvSpPr>
          <p:nvPr>
            <p:ph type="title"/>
          </p:nvPr>
        </p:nvSpPr>
        <p:spPr>
          <a:xfrm>
            <a:off x="820650" y="925100"/>
            <a:ext cx="4318200" cy="152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8" name="Google Shape;18;p56"/>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ive columns 1">
  <p:cSld name="CUSTOM_4_3">
    <p:spTree>
      <p:nvGrpSpPr>
        <p:cNvPr id="1" name="Shape 159"/>
        <p:cNvGrpSpPr/>
        <p:nvPr/>
      </p:nvGrpSpPr>
      <p:grpSpPr>
        <a:xfrm>
          <a:off x="0" y="0"/>
          <a:ext cx="0" cy="0"/>
          <a:chOff x="0" y="0"/>
          <a:chExt cx="0" cy="0"/>
        </a:xfrm>
      </p:grpSpPr>
      <p:pic>
        <p:nvPicPr>
          <p:cNvPr id="160" name="Google Shape;160;p74"/>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61" name="Google Shape;161;p74"/>
          <p:cNvSpPr/>
          <p:nvPr/>
        </p:nvSpPr>
        <p:spPr>
          <a:xfrm>
            <a:off x="307800" y="493225"/>
            <a:ext cx="6944700" cy="9713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62" name="Google Shape;162;p74"/>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63" name="Google Shape;163;p74"/>
          <p:cNvSpPr txBox="1">
            <a:spLocks noGrp="1"/>
          </p:cNvSpPr>
          <p:nvPr>
            <p:ph type="title"/>
          </p:nvPr>
        </p:nvSpPr>
        <p:spPr>
          <a:xfrm>
            <a:off x="820650" y="925100"/>
            <a:ext cx="4318200" cy="13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64" name="Google Shape;164;p74"/>
          <p:cNvSpPr txBox="1">
            <a:spLocks noGrp="1"/>
          </p:cNvSpPr>
          <p:nvPr>
            <p:ph type="subTitle" idx="1"/>
          </p:nvPr>
        </p:nvSpPr>
        <p:spPr>
          <a:xfrm>
            <a:off x="3382850" y="3016450"/>
            <a:ext cx="3389400" cy="8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65" name="Google Shape;165;p74"/>
          <p:cNvSpPr txBox="1">
            <a:spLocks noGrp="1"/>
          </p:cNvSpPr>
          <p:nvPr>
            <p:ph type="subTitle" idx="2"/>
          </p:nvPr>
        </p:nvSpPr>
        <p:spPr>
          <a:xfrm>
            <a:off x="3382854" y="2647900"/>
            <a:ext cx="33894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66" name="Google Shape;166;p74"/>
          <p:cNvSpPr txBox="1">
            <a:spLocks noGrp="1"/>
          </p:cNvSpPr>
          <p:nvPr>
            <p:ph type="subTitle" idx="3"/>
          </p:nvPr>
        </p:nvSpPr>
        <p:spPr>
          <a:xfrm>
            <a:off x="3382850" y="4475400"/>
            <a:ext cx="3389400" cy="8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67" name="Google Shape;167;p74"/>
          <p:cNvSpPr txBox="1">
            <a:spLocks noGrp="1"/>
          </p:cNvSpPr>
          <p:nvPr>
            <p:ph type="subTitle" idx="4"/>
          </p:nvPr>
        </p:nvSpPr>
        <p:spPr>
          <a:xfrm>
            <a:off x="3382854" y="4106850"/>
            <a:ext cx="33894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68" name="Google Shape;168;p74"/>
          <p:cNvSpPr txBox="1">
            <a:spLocks noGrp="1"/>
          </p:cNvSpPr>
          <p:nvPr>
            <p:ph type="subTitle" idx="5"/>
          </p:nvPr>
        </p:nvSpPr>
        <p:spPr>
          <a:xfrm>
            <a:off x="3382850" y="5934350"/>
            <a:ext cx="3389400" cy="8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69" name="Google Shape;169;p74"/>
          <p:cNvSpPr txBox="1">
            <a:spLocks noGrp="1"/>
          </p:cNvSpPr>
          <p:nvPr>
            <p:ph type="subTitle" idx="6"/>
          </p:nvPr>
        </p:nvSpPr>
        <p:spPr>
          <a:xfrm>
            <a:off x="3382854" y="5565800"/>
            <a:ext cx="33894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70" name="Google Shape;170;p74"/>
          <p:cNvSpPr txBox="1">
            <a:spLocks noGrp="1"/>
          </p:cNvSpPr>
          <p:nvPr>
            <p:ph type="subTitle" idx="7"/>
          </p:nvPr>
        </p:nvSpPr>
        <p:spPr>
          <a:xfrm>
            <a:off x="3382850" y="7393300"/>
            <a:ext cx="3389400" cy="8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71" name="Google Shape;171;p74"/>
          <p:cNvSpPr txBox="1">
            <a:spLocks noGrp="1"/>
          </p:cNvSpPr>
          <p:nvPr>
            <p:ph type="subTitle" idx="8"/>
          </p:nvPr>
        </p:nvSpPr>
        <p:spPr>
          <a:xfrm>
            <a:off x="3382854" y="7024750"/>
            <a:ext cx="33894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72" name="Google Shape;172;p74"/>
          <p:cNvSpPr txBox="1">
            <a:spLocks noGrp="1"/>
          </p:cNvSpPr>
          <p:nvPr>
            <p:ph type="subTitle" idx="9"/>
          </p:nvPr>
        </p:nvSpPr>
        <p:spPr>
          <a:xfrm>
            <a:off x="3382850" y="8852250"/>
            <a:ext cx="3389400" cy="8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73" name="Google Shape;173;p74"/>
          <p:cNvSpPr txBox="1">
            <a:spLocks noGrp="1"/>
          </p:cNvSpPr>
          <p:nvPr>
            <p:ph type="subTitle" idx="13"/>
          </p:nvPr>
        </p:nvSpPr>
        <p:spPr>
          <a:xfrm>
            <a:off x="3382854" y="8483700"/>
            <a:ext cx="33894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6">
  <p:cSld name="CUSTOM_6_2">
    <p:spTree>
      <p:nvGrpSpPr>
        <p:cNvPr id="1" name="Shape 174"/>
        <p:cNvGrpSpPr/>
        <p:nvPr/>
      </p:nvGrpSpPr>
      <p:grpSpPr>
        <a:xfrm>
          <a:off x="0" y="0"/>
          <a:ext cx="0" cy="0"/>
          <a:chOff x="0" y="0"/>
          <a:chExt cx="0" cy="0"/>
        </a:xfrm>
      </p:grpSpPr>
      <p:pic>
        <p:nvPicPr>
          <p:cNvPr id="175" name="Google Shape;175;p75"/>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176" name="Google Shape;176;p75"/>
          <p:cNvSpPr txBox="1">
            <a:spLocks noGrp="1"/>
          </p:cNvSpPr>
          <p:nvPr>
            <p:ph type="title"/>
          </p:nvPr>
        </p:nvSpPr>
        <p:spPr>
          <a:xfrm>
            <a:off x="1620900" y="925100"/>
            <a:ext cx="4318200" cy="161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77" name="Google Shape;177;p75"/>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178" name="Google Shape;178;p75"/>
          <p:cNvSpPr txBox="1">
            <a:spLocks noGrp="1"/>
          </p:cNvSpPr>
          <p:nvPr>
            <p:ph type="subTitle" idx="1"/>
          </p:nvPr>
        </p:nvSpPr>
        <p:spPr>
          <a:xfrm>
            <a:off x="2010375" y="4155339"/>
            <a:ext cx="4318200" cy="101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79" name="Google Shape;179;p75"/>
          <p:cNvSpPr txBox="1">
            <a:spLocks noGrp="1"/>
          </p:cNvSpPr>
          <p:nvPr>
            <p:ph type="subTitle" idx="2"/>
          </p:nvPr>
        </p:nvSpPr>
        <p:spPr>
          <a:xfrm>
            <a:off x="2010375" y="3735088"/>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80" name="Google Shape;180;p75"/>
          <p:cNvSpPr txBox="1">
            <a:spLocks noGrp="1"/>
          </p:cNvSpPr>
          <p:nvPr>
            <p:ph type="subTitle" idx="3"/>
          </p:nvPr>
        </p:nvSpPr>
        <p:spPr>
          <a:xfrm>
            <a:off x="2010375" y="6238686"/>
            <a:ext cx="4318200" cy="101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81" name="Google Shape;181;p75"/>
          <p:cNvSpPr txBox="1">
            <a:spLocks noGrp="1"/>
          </p:cNvSpPr>
          <p:nvPr>
            <p:ph type="subTitle" idx="4"/>
          </p:nvPr>
        </p:nvSpPr>
        <p:spPr>
          <a:xfrm>
            <a:off x="2010375" y="5818494"/>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82" name="Google Shape;182;p75"/>
          <p:cNvSpPr txBox="1">
            <a:spLocks noGrp="1"/>
          </p:cNvSpPr>
          <p:nvPr>
            <p:ph type="subTitle" idx="5"/>
          </p:nvPr>
        </p:nvSpPr>
        <p:spPr>
          <a:xfrm>
            <a:off x="2010375" y="8331211"/>
            <a:ext cx="4318200" cy="101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83" name="Google Shape;183;p75"/>
          <p:cNvSpPr txBox="1">
            <a:spLocks noGrp="1"/>
          </p:cNvSpPr>
          <p:nvPr>
            <p:ph type="subTitle" idx="6"/>
          </p:nvPr>
        </p:nvSpPr>
        <p:spPr>
          <a:xfrm>
            <a:off x="2010375" y="7911019"/>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84" name="Google Shape;184;p75"/>
          <p:cNvSpPr txBox="1">
            <a:spLocks noGrp="1"/>
          </p:cNvSpPr>
          <p:nvPr>
            <p:ph type="subTitle" idx="7"/>
          </p:nvPr>
        </p:nvSpPr>
        <p:spPr>
          <a:xfrm>
            <a:off x="1064250" y="2707550"/>
            <a:ext cx="5431500" cy="67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7">
  <p:cSld name="CUSTOM_5_3">
    <p:spTree>
      <p:nvGrpSpPr>
        <p:cNvPr id="1" name="Shape 185"/>
        <p:cNvGrpSpPr/>
        <p:nvPr/>
      </p:nvGrpSpPr>
      <p:grpSpPr>
        <a:xfrm>
          <a:off x="0" y="0"/>
          <a:ext cx="0" cy="0"/>
          <a:chOff x="0" y="0"/>
          <a:chExt cx="0" cy="0"/>
        </a:xfrm>
      </p:grpSpPr>
      <p:pic>
        <p:nvPicPr>
          <p:cNvPr id="186" name="Google Shape;186;p76"/>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187" name="Google Shape;187;p76"/>
          <p:cNvSpPr txBox="1">
            <a:spLocks noGrp="1"/>
          </p:cNvSpPr>
          <p:nvPr>
            <p:ph type="title"/>
          </p:nvPr>
        </p:nvSpPr>
        <p:spPr>
          <a:xfrm>
            <a:off x="820650" y="925100"/>
            <a:ext cx="4318200" cy="1598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188" name="Google Shape;188;p76"/>
          <p:cNvCxnSpPr/>
          <p:nvPr/>
        </p:nvCxnSpPr>
        <p:spPr>
          <a:xfrm>
            <a:off x="520150" y="661250"/>
            <a:ext cx="0" cy="936030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4_1_1">
    <p:spTree>
      <p:nvGrpSpPr>
        <p:cNvPr id="1" name="Shape 189"/>
        <p:cNvGrpSpPr/>
        <p:nvPr/>
      </p:nvGrpSpPr>
      <p:grpSpPr>
        <a:xfrm>
          <a:off x="0" y="0"/>
          <a:ext cx="0" cy="0"/>
          <a:chOff x="0" y="0"/>
          <a:chExt cx="0" cy="0"/>
        </a:xfrm>
      </p:grpSpPr>
      <p:pic>
        <p:nvPicPr>
          <p:cNvPr id="190" name="Google Shape;190;p77"/>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191" name="Google Shape;191;p77"/>
          <p:cNvSpPr txBox="1">
            <a:spLocks noGrp="1"/>
          </p:cNvSpPr>
          <p:nvPr>
            <p:ph type="title"/>
          </p:nvPr>
        </p:nvSpPr>
        <p:spPr>
          <a:xfrm>
            <a:off x="1620900" y="925100"/>
            <a:ext cx="4318200" cy="157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192" name="Google Shape;192;p77"/>
          <p:cNvCxnSpPr/>
          <p:nvPr/>
        </p:nvCxnSpPr>
        <p:spPr>
          <a:xfrm>
            <a:off x="540450" y="6753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93" name="Google Shape;193;p77"/>
          <p:cNvCxnSpPr/>
          <p:nvPr/>
        </p:nvCxnSpPr>
        <p:spPr>
          <a:xfrm>
            <a:off x="540450" y="562891"/>
            <a:ext cx="6479100" cy="0"/>
          </a:xfrm>
          <a:prstGeom prst="straightConnector1">
            <a:avLst/>
          </a:prstGeom>
          <a:noFill/>
          <a:ln w="19050" cap="flat" cmpd="sng">
            <a:solidFill>
              <a:schemeClr val="dk2"/>
            </a:solidFill>
            <a:prstDash val="solid"/>
            <a:round/>
            <a:headEnd type="none" w="sm" len="sm"/>
            <a:tailEnd type="none" w="sm" len="sm"/>
          </a:ln>
        </p:spPr>
      </p:cxnSp>
      <p:cxnSp>
        <p:nvCxnSpPr>
          <p:cNvPr id="194" name="Google Shape;194;p77"/>
          <p:cNvCxnSpPr/>
          <p:nvPr/>
        </p:nvCxnSpPr>
        <p:spPr>
          <a:xfrm>
            <a:off x="540450" y="10118616"/>
            <a:ext cx="6479100" cy="0"/>
          </a:xfrm>
          <a:prstGeom prst="straightConnector1">
            <a:avLst/>
          </a:prstGeom>
          <a:noFill/>
          <a:ln w="19050" cap="flat" cmpd="sng">
            <a:solidFill>
              <a:schemeClr val="dk2"/>
            </a:solidFill>
            <a:prstDash val="solid"/>
            <a:round/>
            <a:headEnd type="none" w="sm" len="sm"/>
            <a:tailEnd type="none" w="sm" len="sm"/>
          </a:ln>
        </p:spPr>
      </p:cxnSp>
      <p:cxnSp>
        <p:nvCxnSpPr>
          <p:cNvPr id="195" name="Google Shape;195;p77"/>
          <p:cNvCxnSpPr/>
          <p:nvPr/>
        </p:nvCxnSpPr>
        <p:spPr>
          <a:xfrm>
            <a:off x="540450" y="10006191"/>
            <a:ext cx="6479100" cy="0"/>
          </a:xfrm>
          <a:prstGeom prst="straightConnector1">
            <a:avLst/>
          </a:prstGeom>
          <a:noFill/>
          <a:ln w="19050" cap="flat" cmpd="sng">
            <a:solidFill>
              <a:schemeClr val="dk2"/>
            </a:solidFill>
            <a:prstDash val="solid"/>
            <a:round/>
            <a:headEnd type="none" w="sm" len="sm"/>
            <a:tailEnd type="none" w="sm" len="sm"/>
          </a:ln>
        </p:spPr>
      </p:cxnSp>
      <p:sp>
        <p:nvSpPr>
          <p:cNvPr id="196" name="Google Shape;196;p77"/>
          <p:cNvSpPr txBox="1">
            <a:spLocks noGrp="1"/>
          </p:cNvSpPr>
          <p:nvPr>
            <p:ph type="subTitle" idx="1"/>
          </p:nvPr>
        </p:nvSpPr>
        <p:spPr>
          <a:xfrm>
            <a:off x="907713" y="33243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197" name="Google Shape;197;p77"/>
          <p:cNvSpPr txBox="1">
            <a:spLocks noGrp="1"/>
          </p:cNvSpPr>
          <p:nvPr>
            <p:ph type="subTitle" idx="2"/>
          </p:nvPr>
        </p:nvSpPr>
        <p:spPr>
          <a:xfrm>
            <a:off x="907713" y="28795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198" name="Google Shape;198;p77"/>
          <p:cNvSpPr txBox="1">
            <a:spLocks noGrp="1"/>
          </p:cNvSpPr>
          <p:nvPr>
            <p:ph type="title" idx="3"/>
          </p:nvPr>
        </p:nvSpPr>
        <p:spPr>
          <a:xfrm>
            <a:off x="1840863" y="41137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9" name="Google Shape;199;p77"/>
          <p:cNvSpPr txBox="1">
            <a:spLocks noGrp="1"/>
          </p:cNvSpPr>
          <p:nvPr>
            <p:ph type="subTitle" idx="4"/>
          </p:nvPr>
        </p:nvSpPr>
        <p:spPr>
          <a:xfrm>
            <a:off x="4225488" y="33243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00" name="Google Shape;200;p77"/>
          <p:cNvSpPr txBox="1">
            <a:spLocks noGrp="1"/>
          </p:cNvSpPr>
          <p:nvPr>
            <p:ph type="subTitle" idx="5"/>
          </p:nvPr>
        </p:nvSpPr>
        <p:spPr>
          <a:xfrm>
            <a:off x="4225488" y="28795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01" name="Google Shape;201;p77"/>
          <p:cNvSpPr txBox="1">
            <a:spLocks noGrp="1"/>
          </p:cNvSpPr>
          <p:nvPr>
            <p:ph type="title" idx="6"/>
          </p:nvPr>
        </p:nvSpPr>
        <p:spPr>
          <a:xfrm>
            <a:off x="5158638" y="41137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02" name="Google Shape;202;p77"/>
          <p:cNvSpPr txBox="1">
            <a:spLocks noGrp="1"/>
          </p:cNvSpPr>
          <p:nvPr>
            <p:ph type="subTitle" idx="7"/>
          </p:nvPr>
        </p:nvSpPr>
        <p:spPr>
          <a:xfrm>
            <a:off x="907713" y="55356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03" name="Google Shape;203;p77"/>
          <p:cNvSpPr txBox="1">
            <a:spLocks noGrp="1"/>
          </p:cNvSpPr>
          <p:nvPr>
            <p:ph type="subTitle" idx="8"/>
          </p:nvPr>
        </p:nvSpPr>
        <p:spPr>
          <a:xfrm>
            <a:off x="907713" y="50908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04" name="Google Shape;204;p77"/>
          <p:cNvSpPr txBox="1">
            <a:spLocks noGrp="1"/>
          </p:cNvSpPr>
          <p:nvPr>
            <p:ph type="title" idx="9"/>
          </p:nvPr>
        </p:nvSpPr>
        <p:spPr>
          <a:xfrm>
            <a:off x="1840863" y="63250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05" name="Google Shape;205;p77"/>
          <p:cNvSpPr txBox="1">
            <a:spLocks noGrp="1"/>
          </p:cNvSpPr>
          <p:nvPr>
            <p:ph type="subTitle" idx="13"/>
          </p:nvPr>
        </p:nvSpPr>
        <p:spPr>
          <a:xfrm>
            <a:off x="4225488" y="55356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06" name="Google Shape;206;p77"/>
          <p:cNvSpPr txBox="1">
            <a:spLocks noGrp="1"/>
          </p:cNvSpPr>
          <p:nvPr>
            <p:ph type="subTitle" idx="14"/>
          </p:nvPr>
        </p:nvSpPr>
        <p:spPr>
          <a:xfrm>
            <a:off x="4225488" y="50908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07" name="Google Shape;207;p77"/>
          <p:cNvSpPr txBox="1">
            <a:spLocks noGrp="1"/>
          </p:cNvSpPr>
          <p:nvPr>
            <p:ph type="title" idx="15"/>
          </p:nvPr>
        </p:nvSpPr>
        <p:spPr>
          <a:xfrm>
            <a:off x="5158638" y="63250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08" name="Google Shape;208;p77"/>
          <p:cNvSpPr txBox="1">
            <a:spLocks noGrp="1"/>
          </p:cNvSpPr>
          <p:nvPr>
            <p:ph type="subTitle" idx="16"/>
          </p:nvPr>
        </p:nvSpPr>
        <p:spPr>
          <a:xfrm>
            <a:off x="907713" y="77469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09" name="Google Shape;209;p77"/>
          <p:cNvSpPr txBox="1">
            <a:spLocks noGrp="1"/>
          </p:cNvSpPr>
          <p:nvPr>
            <p:ph type="subTitle" idx="17"/>
          </p:nvPr>
        </p:nvSpPr>
        <p:spPr>
          <a:xfrm>
            <a:off x="907713" y="73021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10" name="Google Shape;210;p77"/>
          <p:cNvSpPr txBox="1">
            <a:spLocks noGrp="1"/>
          </p:cNvSpPr>
          <p:nvPr>
            <p:ph type="title" idx="18"/>
          </p:nvPr>
        </p:nvSpPr>
        <p:spPr>
          <a:xfrm>
            <a:off x="1840863" y="85363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11" name="Google Shape;211;p77"/>
          <p:cNvSpPr txBox="1">
            <a:spLocks noGrp="1"/>
          </p:cNvSpPr>
          <p:nvPr>
            <p:ph type="subTitle" idx="19"/>
          </p:nvPr>
        </p:nvSpPr>
        <p:spPr>
          <a:xfrm>
            <a:off x="4225488" y="7746900"/>
            <a:ext cx="2631000" cy="68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12" name="Google Shape;212;p77"/>
          <p:cNvSpPr txBox="1">
            <a:spLocks noGrp="1"/>
          </p:cNvSpPr>
          <p:nvPr>
            <p:ph type="subTitle" idx="20"/>
          </p:nvPr>
        </p:nvSpPr>
        <p:spPr>
          <a:xfrm>
            <a:off x="4225488" y="7302138"/>
            <a:ext cx="2631000" cy="49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13" name="Google Shape;213;p77"/>
          <p:cNvSpPr txBox="1">
            <a:spLocks noGrp="1"/>
          </p:cNvSpPr>
          <p:nvPr>
            <p:ph type="title" idx="21"/>
          </p:nvPr>
        </p:nvSpPr>
        <p:spPr>
          <a:xfrm>
            <a:off x="5158638" y="8536300"/>
            <a:ext cx="764700" cy="61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4">
  <p:cSld name="CUSTOM_1_1">
    <p:spTree>
      <p:nvGrpSpPr>
        <p:cNvPr id="1" name="Shape 214"/>
        <p:cNvGrpSpPr/>
        <p:nvPr/>
      </p:nvGrpSpPr>
      <p:grpSpPr>
        <a:xfrm>
          <a:off x="0" y="0"/>
          <a:ext cx="0" cy="0"/>
          <a:chOff x="0" y="0"/>
          <a:chExt cx="0" cy="0"/>
        </a:xfrm>
      </p:grpSpPr>
      <p:pic>
        <p:nvPicPr>
          <p:cNvPr id="215" name="Google Shape;215;p78"/>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16" name="Google Shape;216;p78"/>
          <p:cNvSpPr txBox="1">
            <a:spLocks noGrp="1"/>
          </p:cNvSpPr>
          <p:nvPr>
            <p:ph type="title"/>
          </p:nvPr>
        </p:nvSpPr>
        <p:spPr>
          <a:xfrm>
            <a:off x="1620900" y="925100"/>
            <a:ext cx="4318200" cy="158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7">
  <p:cSld name="CUSTOM_3_1_2">
    <p:spTree>
      <p:nvGrpSpPr>
        <p:cNvPr id="1" name="Shape 217"/>
        <p:cNvGrpSpPr/>
        <p:nvPr/>
      </p:nvGrpSpPr>
      <p:grpSpPr>
        <a:xfrm>
          <a:off x="0" y="0"/>
          <a:ext cx="0" cy="0"/>
          <a:chOff x="0" y="0"/>
          <a:chExt cx="0" cy="0"/>
        </a:xfrm>
      </p:grpSpPr>
      <p:pic>
        <p:nvPicPr>
          <p:cNvPr id="218" name="Google Shape;218;p79"/>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219" name="Google Shape;219;p79"/>
          <p:cNvSpPr txBox="1">
            <a:spLocks noGrp="1"/>
          </p:cNvSpPr>
          <p:nvPr>
            <p:ph type="title"/>
          </p:nvPr>
        </p:nvSpPr>
        <p:spPr>
          <a:xfrm>
            <a:off x="1620900" y="925100"/>
            <a:ext cx="4318200" cy="1575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20" name="Google Shape;220;p79"/>
          <p:cNvSpPr txBox="1">
            <a:spLocks noGrp="1"/>
          </p:cNvSpPr>
          <p:nvPr>
            <p:ph type="subTitle" idx="1"/>
          </p:nvPr>
        </p:nvSpPr>
        <p:spPr>
          <a:xfrm>
            <a:off x="2731675" y="3546100"/>
            <a:ext cx="4027500" cy="564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21" name="Google Shape;221;p79"/>
          <p:cNvSpPr txBox="1">
            <a:spLocks noGrp="1"/>
          </p:cNvSpPr>
          <p:nvPr>
            <p:ph type="body" idx="2"/>
          </p:nvPr>
        </p:nvSpPr>
        <p:spPr>
          <a:xfrm>
            <a:off x="2731675" y="4195800"/>
            <a:ext cx="4027500" cy="12426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222" name="Google Shape;222;p79"/>
          <p:cNvSpPr txBox="1">
            <a:spLocks noGrp="1"/>
          </p:cNvSpPr>
          <p:nvPr>
            <p:ph type="subTitle" idx="3"/>
          </p:nvPr>
        </p:nvSpPr>
        <p:spPr>
          <a:xfrm>
            <a:off x="2731675" y="5559600"/>
            <a:ext cx="4027500" cy="564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23" name="Google Shape;223;p79"/>
          <p:cNvSpPr txBox="1">
            <a:spLocks noGrp="1"/>
          </p:cNvSpPr>
          <p:nvPr>
            <p:ph type="body" idx="4"/>
          </p:nvPr>
        </p:nvSpPr>
        <p:spPr>
          <a:xfrm>
            <a:off x="2731675" y="6209300"/>
            <a:ext cx="4027500" cy="12426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224" name="Google Shape;224;p79"/>
          <p:cNvSpPr txBox="1">
            <a:spLocks noGrp="1"/>
          </p:cNvSpPr>
          <p:nvPr>
            <p:ph type="subTitle" idx="5"/>
          </p:nvPr>
        </p:nvSpPr>
        <p:spPr>
          <a:xfrm>
            <a:off x="2731675" y="7573100"/>
            <a:ext cx="4027500" cy="564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25" name="Google Shape;225;p79"/>
          <p:cNvSpPr txBox="1">
            <a:spLocks noGrp="1"/>
          </p:cNvSpPr>
          <p:nvPr>
            <p:ph type="body" idx="6"/>
          </p:nvPr>
        </p:nvSpPr>
        <p:spPr>
          <a:xfrm>
            <a:off x="2731675" y="8222800"/>
            <a:ext cx="4027500" cy="12426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226" name="Google Shape;226;p79"/>
          <p:cNvSpPr txBox="1">
            <a:spLocks noGrp="1"/>
          </p:cNvSpPr>
          <p:nvPr>
            <p:ph type="subTitle" idx="7"/>
          </p:nvPr>
        </p:nvSpPr>
        <p:spPr>
          <a:xfrm>
            <a:off x="907325" y="2618500"/>
            <a:ext cx="5637600" cy="62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27" name="Google Shape;227;p79"/>
          <p:cNvSpPr txBox="1">
            <a:spLocks noGrp="1"/>
          </p:cNvSpPr>
          <p:nvPr>
            <p:ph type="title" idx="8"/>
          </p:nvPr>
        </p:nvSpPr>
        <p:spPr>
          <a:xfrm>
            <a:off x="800825" y="3924599"/>
            <a:ext cx="1790100" cy="96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
        <p:nvSpPr>
          <p:cNvPr id="228" name="Google Shape;228;p79"/>
          <p:cNvSpPr txBox="1">
            <a:spLocks noGrp="1"/>
          </p:cNvSpPr>
          <p:nvPr>
            <p:ph type="title" idx="9"/>
          </p:nvPr>
        </p:nvSpPr>
        <p:spPr>
          <a:xfrm>
            <a:off x="800825" y="5981935"/>
            <a:ext cx="1790100" cy="96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
        <p:nvSpPr>
          <p:cNvPr id="229" name="Google Shape;229;p79"/>
          <p:cNvSpPr txBox="1">
            <a:spLocks noGrp="1"/>
          </p:cNvSpPr>
          <p:nvPr>
            <p:ph type="title" idx="13"/>
          </p:nvPr>
        </p:nvSpPr>
        <p:spPr>
          <a:xfrm>
            <a:off x="800825" y="8039240"/>
            <a:ext cx="1790100" cy="96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1">
  <p:cSld name="CUSTOM_5_1_2">
    <p:spTree>
      <p:nvGrpSpPr>
        <p:cNvPr id="1" name="Shape 230"/>
        <p:cNvGrpSpPr/>
        <p:nvPr/>
      </p:nvGrpSpPr>
      <p:grpSpPr>
        <a:xfrm>
          <a:off x="0" y="0"/>
          <a:ext cx="0" cy="0"/>
          <a:chOff x="0" y="0"/>
          <a:chExt cx="0" cy="0"/>
        </a:xfrm>
      </p:grpSpPr>
      <p:pic>
        <p:nvPicPr>
          <p:cNvPr id="231" name="Google Shape;231;p80"/>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232" name="Google Shape;232;p80"/>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33" name="Google Shape;233;p80"/>
          <p:cNvSpPr txBox="1">
            <a:spLocks noGrp="1"/>
          </p:cNvSpPr>
          <p:nvPr>
            <p:ph type="title"/>
          </p:nvPr>
        </p:nvSpPr>
        <p:spPr>
          <a:xfrm>
            <a:off x="907900" y="925100"/>
            <a:ext cx="4318200" cy="1588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34" name="Google Shape;234;p80"/>
          <p:cNvSpPr txBox="1">
            <a:spLocks noGrp="1"/>
          </p:cNvSpPr>
          <p:nvPr>
            <p:ph type="subTitle" idx="1"/>
          </p:nvPr>
        </p:nvSpPr>
        <p:spPr>
          <a:xfrm>
            <a:off x="907725" y="37020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35" name="Google Shape;235;p80"/>
          <p:cNvSpPr txBox="1">
            <a:spLocks noGrp="1"/>
          </p:cNvSpPr>
          <p:nvPr>
            <p:ph type="subTitle" idx="2"/>
          </p:nvPr>
        </p:nvSpPr>
        <p:spPr>
          <a:xfrm>
            <a:off x="907713" y="32572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36" name="Google Shape;236;p80"/>
          <p:cNvSpPr txBox="1">
            <a:spLocks noGrp="1"/>
          </p:cNvSpPr>
          <p:nvPr>
            <p:ph type="title" idx="3"/>
          </p:nvPr>
        </p:nvSpPr>
        <p:spPr>
          <a:xfrm>
            <a:off x="907905" y="43390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7" name="Google Shape;237;p80"/>
          <p:cNvSpPr txBox="1">
            <a:spLocks noGrp="1"/>
          </p:cNvSpPr>
          <p:nvPr>
            <p:ph type="subTitle" idx="4"/>
          </p:nvPr>
        </p:nvSpPr>
        <p:spPr>
          <a:xfrm>
            <a:off x="4225500" y="37020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38" name="Google Shape;238;p80"/>
          <p:cNvSpPr txBox="1">
            <a:spLocks noGrp="1"/>
          </p:cNvSpPr>
          <p:nvPr>
            <p:ph type="subTitle" idx="5"/>
          </p:nvPr>
        </p:nvSpPr>
        <p:spPr>
          <a:xfrm>
            <a:off x="4225488" y="32572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39" name="Google Shape;239;p80"/>
          <p:cNvSpPr txBox="1">
            <a:spLocks noGrp="1"/>
          </p:cNvSpPr>
          <p:nvPr>
            <p:ph type="title" idx="6"/>
          </p:nvPr>
        </p:nvSpPr>
        <p:spPr>
          <a:xfrm>
            <a:off x="4225470" y="43390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40" name="Google Shape;240;p80"/>
          <p:cNvSpPr txBox="1">
            <a:spLocks noGrp="1"/>
          </p:cNvSpPr>
          <p:nvPr>
            <p:ph type="subTitle" idx="7"/>
          </p:nvPr>
        </p:nvSpPr>
        <p:spPr>
          <a:xfrm>
            <a:off x="907725" y="59895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41" name="Google Shape;241;p80"/>
          <p:cNvSpPr txBox="1">
            <a:spLocks noGrp="1"/>
          </p:cNvSpPr>
          <p:nvPr>
            <p:ph type="subTitle" idx="8"/>
          </p:nvPr>
        </p:nvSpPr>
        <p:spPr>
          <a:xfrm>
            <a:off x="907713" y="55447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42" name="Google Shape;242;p80"/>
          <p:cNvSpPr txBox="1">
            <a:spLocks noGrp="1"/>
          </p:cNvSpPr>
          <p:nvPr>
            <p:ph type="title" idx="9"/>
          </p:nvPr>
        </p:nvSpPr>
        <p:spPr>
          <a:xfrm>
            <a:off x="907905" y="66265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43" name="Google Shape;243;p80"/>
          <p:cNvSpPr txBox="1">
            <a:spLocks noGrp="1"/>
          </p:cNvSpPr>
          <p:nvPr>
            <p:ph type="subTitle" idx="13"/>
          </p:nvPr>
        </p:nvSpPr>
        <p:spPr>
          <a:xfrm>
            <a:off x="4225500" y="59895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44" name="Google Shape;244;p80"/>
          <p:cNvSpPr txBox="1">
            <a:spLocks noGrp="1"/>
          </p:cNvSpPr>
          <p:nvPr>
            <p:ph type="subTitle" idx="14"/>
          </p:nvPr>
        </p:nvSpPr>
        <p:spPr>
          <a:xfrm>
            <a:off x="4225488" y="55447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45" name="Google Shape;245;p80"/>
          <p:cNvSpPr txBox="1">
            <a:spLocks noGrp="1"/>
          </p:cNvSpPr>
          <p:nvPr>
            <p:ph type="title" idx="15"/>
          </p:nvPr>
        </p:nvSpPr>
        <p:spPr>
          <a:xfrm>
            <a:off x="4225470" y="66265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46" name="Google Shape;246;p80"/>
          <p:cNvSpPr txBox="1">
            <a:spLocks noGrp="1"/>
          </p:cNvSpPr>
          <p:nvPr>
            <p:ph type="subTitle" idx="16"/>
          </p:nvPr>
        </p:nvSpPr>
        <p:spPr>
          <a:xfrm>
            <a:off x="907725" y="82770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47" name="Google Shape;247;p80"/>
          <p:cNvSpPr txBox="1">
            <a:spLocks noGrp="1"/>
          </p:cNvSpPr>
          <p:nvPr>
            <p:ph type="subTitle" idx="17"/>
          </p:nvPr>
        </p:nvSpPr>
        <p:spPr>
          <a:xfrm>
            <a:off x="907713" y="78322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48" name="Google Shape;248;p80"/>
          <p:cNvSpPr txBox="1">
            <a:spLocks noGrp="1"/>
          </p:cNvSpPr>
          <p:nvPr>
            <p:ph type="title" idx="18"/>
          </p:nvPr>
        </p:nvSpPr>
        <p:spPr>
          <a:xfrm>
            <a:off x="907905" y="89140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49" name="Google Shape;249;p80"/>
          <p:cNvSpPr txBox="1">
            <a:spLocks noGrp="1"/>
          </p:cNvSpPr>
          <p:nvPr>
            <p:ph type="subTitle" idx="19"/>
          </p:nvPr>
        </p:nvSpPr>
        <p:spPr>
          <a:xfrm>
            <a:off x="4225500" y="8277025"/>
            <a:ext cx="2631000" cy="6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50" name="Google Shape;250;p80"/>
          <p:cNvSpPr txBox="1">
            <a:spLocks noGrp="1"/>
          </p:cNvSpPr>
          <p:nvPr>
            <p:ph type="subTitle" idx="20"/>
          </p:nvPr>
        </p:nvSpPr>
        <p:spPr>
          <a:xfrm>
            <a:off x="4225488" y="7832263"/>
            <a:ext cx="26310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251" name="Google Shape;251;p80"/>
          <p:cNvSpPr txBox="1">
            <a:spLocks noGrp="1"/>
          </p:cNvSpPr>
          <p:nvPr>
            <p:ph type="title" idx="21"/>
          </p:nvPr>
        </p:nvSpPr>
        <p:spPr>
          <a:xfrm>
            <a:off x="4225470" y="8914025"/>
            <a:ext cx="2631000" cy="613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TITLE_ONLY_1">
    <p:spTree>
      <p:nvGrpSpPr>
        <p:cNvPr id="1" name="Shape 252"/>
        <p:cNvGrpSpPr/>
        <p:nvPr/>
      </p:nvGrpSpPr>
      <p:grpSpPr>
        <a:xfrm>
          <a:off x="0" y="0"/>
          <a:ext cx="0" cy="0"/>
          <a:chOff x="0" y="0"/>
          <a:chExt cx="0" cy="0"/>
        </a:xfrm>
      </p:grpSpPr>
      <p:pic>
        <p:nvPicPr>
          <p:cNvPr id="253" name="Google Shape;253;p81"/>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54" name="Google Shape;254;p81"/>
          <p:cNvSpPr txBox="1">
            <a:spLocks noGrp="1"/>
          </p:cNvSpPr>
          <p:nvPr>
            <p:ph type="title"/>
          </p:nvPr>
        </p:nvSpPr>
        <p:spPr>
          <a:xfrm>
            <a:off x="1620900" y="2658975"/>
            <a:ext cx="4318200" cy="1739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11800"/>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55" name="Google Shape;255;p81"/>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56" name="Google Shape;256;p81"/>
          <p:cNvSpPr txBox="1">
            <a:spLocks noGrp="1"/>
          </p:cNvSpPr>
          <p:nvPr>
            <p:ph type="subTitle" idx="1"/>
          </p:nvPr>
        </p:nvSpPr>
        <p:spPr>
          <a:xfrm>
            <a:off x="1620900" y="4522238"/>
            <a:ext cx="4318200" cy="159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257" name="Google Shape;257;p81"/>
          <p:cNvSpPr txBox="1"/>
          <p:nvPr/>
        </p:nvSpPr>
        <p:spPr>
          <a:xfrm>
            <a:off x="1560900" y="7218525"/>
            <a:ext cx="4438200" cy="561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300"/>
              </a:spcBef>
              <a:spcAft>
                <a:spcPts val="0"/>
              </a:spcAft>
              <a:buClr>
                <a:srgbClr val="000000"/>
              </a:buClr>
              <a:buSzPts val="1000"/>
              <a:buFont typeface="Arial"/>
              <a:buNone/>
            </a:pPr>
            <a:r>
              <a:rPr lang="en" sz="1000" b="1" i="0" u="none" strike="noStrike" cap="none">
                <a:solidFill>
                  <a:schemeClr val="dk1"/>
                </a:solidFill>
                <a:latin typeface="Antic Didone"/>
                <a:ea typeface="Antic Didone"/>
                <a:cs typeface="Antic Didone"/>
                <a:sym typeface="Antic Didone"/>
              </a:rPr>
              <a:t>CREDITS: This presentation template was created by </a:t>
            </a:r>
            <a:r>
              <a:rPr lang="en" sz="1000" b="1" i="0" u="none" strike="noStrike" cap="none">
                <a:solidFill>
                  <a:schemeClr val="dk1"/>
                </a:solidFill>
                <a:uFill>
                  <a:noFill/>
                </a:uFill>
                <a:latin typeface="Antic Didone"/>
                <a:ea typeface="Antic Didone"/>
                <a:cs typeface="Antic Didone"/>
                <a:sym typeface="Antic Didone"/>
                <a:hlinkClick r:id="rId3">
                  <a:extLst>
                    <a:ext uri="{A12FA001-AC4F-418D-AE19-62706E023703}">
                      <ahyp:hlinkClr xmlns:ahyp="http://schemas.microsoft.com/office/drawing/2018/hyperlinkcolor" val="tx"/>
                    </a:ext>
                  </a:extLst>
                </a:hlinkClick>
              </a:rPr>
              <a:t>Slidesgo</a:t>
            </a:r>
            <a:r>
              <a:rPr lang="en" sz="1000" b="1" i="0" u="none" strike="noStrike" cap="none">
                <a:solidFill>
                  <a:schemeClr val="dk1"/>
                </a:solidFill>
                <a:latin typeface="Antic Didone"/>
                <a:ea typeface="Antic Didone"/>
                <a:cs typeface="Antic Didone"/>
                <a:sym typeface="Antic Didone"/>
              </a:rPr>
              <a:t>, and includes icons by </a:t>
            </a:r>
            <a:r>
              <a:rPr lang="en" sz="1000" b="1" i="0" u="none" strike="noStrike" cap="none">
                <a:solidFill>
                  <a:schemeClr val="dk1"/>
                </a:solidFill>
                <a:uFill>
                  <a:noFill/>
                </a:uFill>
                <a:latin typeface="Antic Didone"/>
                <a:ea typeface="Antic Didone"/>
                <a:cs typeface="Antic Didone"/>
                <a:sym typeface="Antic Didone"/>
                <a:hlinkClick r:id="rId4">
                  <a:extLst>
                    <a:ext uri="{A12FA001-AC4F-418D-AE19-62706E023703}">
                      <ahyp:hlinkClr xmlns:ahyp="http://schemas.microsoft.com/office/drawing/2018/hyperlinkcolor" val="tx"/>
                    </a:ext>
                  </a:extLst>
                </a:hlinkClick>
              </a:rPr>
              <a:t>Flaticon</a:t>
            </a:r>
            <a:r>
              <a:rPr lang="en" sz="1000" b="1" i="0" u="none" strike="noStrike" cap="none">
                <a:solidFill>
                  <a:schemeClr val="dk1"/>
                </a:solidFill>
                <a:latin typeface="Antic Didone"/>
                <a:ea typeface="Antic Didone"/>
                <a:cs typeface="Antic Didone"/>
                <a:sym typeface="Antic Didone"/>
              </a:rPr>
              <a:t> and infographics &amp; images by </a:t>
            </a:r>
            <a:r>
              <a:rPr lang="en" sz="1000" b="1" i="0" u="none" strike="noStrike" cap="none">
                <a:solidFill>
                  <a:schemeClr val="dk1"/>
                </a:solidFill>
                <a:uFill>
                  <a:noFill/>
                </a:uFill>
                <a:latin typeface="Antic Didone"/>
                <a:ea typeface="Antic Didone"/>
                <a:cs typeface="Antic Didone"/>
                <a:sym typeface="Antic Didone"/>
                <a:hlinkClick r:id="rId5">
                  <a:extLst>
                    <a:ext uri="{A12FA001-AC4F-418D-AE19-62706E023703}">
                      <ahyp:hlinkClr xmlns:ahyp="http://schemas.microsoft.com/office/drawing/2018/hyperlinkcolor" val="tx"/>
                    </a:ext>
                  </a:extLst>
                </a:hlinkClick>
              </a:rPr>
              <a:t>Freepik</a:t>
            </a:r>
            <a:endParaRPr sz="1000" b="1" i="0" u="none" strike="noStrike" cap="none">
              <a:solidFill>
                <a:schemeClr val="dk1"/>
              </a:solidFill>
              <a:latin typeface="Antic Didone"/>
              <a:ea typeface="Antic Didone"/>
              <a:cs typeface="Antic Didone"/>
              <a:sym typeface="Antic Didone"/>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p:cSld name="TITLE_ONLY_2">
    <p:spTree>
      <p:nvGrpSpPr>
        <p:cNvPr id="1" name="Shape 258"/>
        <p:cNvGrpSpPr/>
        <p:nvPr/>
      </p:nvGrpSpPr>
      <p:grpSpPr>
        <a:xfrm>
          <a:off x="0" y="0"/>
          <a:ext cx="0" cy="0"/>
          <a:chOff x="0" y="0"/>
          <a:chExt cx="0" cy="0"/>
        </a:xfrm>
      </p:grpSpPr>
      <p:pic>
        <p:nvPicPr>
          <p:cNvPr id="259" name="Google Shape;259;p82"/>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60" name="Google Shape;260;p82"/>
          <p:cNvSpPr txBox="1">
            <a:spLocks noGrp="1"/>
          </p:cNvSpPr>
          <p:nvPr>
            <p:ph type="title"/>
          </p:nvPr>
        </p:nvSpPr>
        <p:spPr>
          <a:xfrm>
            <a:off x="820650" y="925100"/>
            <a:ext cx="4318200" cy="152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61" name="Google Shape;261;p82"/>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62" name="Google Shape;262;p82"/>
          <p:cNvSpPr txBox="1">
            <a:spLocks noGrp="1"/>
          </p:cNvSpPr>
          <p:nvPr>
            <p:ph type="subTitle" idx="1"/>
          </p:nvPr>
        </p:nvSpPr>
        <p:spPr>
          <a:xfrm>
            <a:off x="933275" y="2858625"/>
            <a:ext cx="5787300" cy="119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Char char="●"/>
              <a:defRPr/>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3"/>
        <p:cNvGrpSpPr/>
        <p:nvPr/>
      </p:nvGrpSpPr>
      <p:grpSpPr>
        <a:xfrm>
          <a:off x="0" y="0"/>
          <a:ext cx="0" cy="0"/>
          <a:chOff x="0" y="0"/>
          <a:chExt cx="0" cy="0"/>
        </a:xfrm>
      </p:grpSpPr>
      <p:pic>
        <p:nvPicPr>
          <p:cNvPr id="264" name="Google Shape;264;p85"/>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65" name="Google Shape;265;p85"/>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66" name="Google Shape;266;p85"/>
          <p:cNvSpPr txBox="1">
            <a:spLocks noGrp="1"/>
          </p:cNvSpPr>
          <p:nvPr>
            <p:ph type="title"/>
          </p:nvPr>
        </p:nvSpPr>
        <p:spPr>
          <a:xfrm>
            <a:off x="257705" y="4471058"/>
            <a:ext cx="7044600" cy="1749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pic>
        <p:nvPicPr>
          <p:cNvPr id="20" name="Google Shape;20;p57"/>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21" name="Google Shape;21;p57"/>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2" name="Google Shape;22;p57"/>
          <p:cNvSpPr txBox="1">
            <a:spLocks noGrp="1"/>
          </p:cNvSpPr>
          <p:nvPr>
            <p:ph type="title"/>
          </p:nvPr>
        </p:nvSpPr>
        <p:spPr>
          <a:xfrm>
            <a:off x="820650" y="925100"/>
            <a:ext cx="5918700" cy="1588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3" name="Google Shape;23;p57"/>
          <p:cNvSpPr txBox="1">
            <a:spLocks noGrp="1"/>
          </p:cNvSpPr>
          <p:nvPr>
            <p:ph type="body" idx="1"/>
          </p:nvPr>
        </p:nvSpPr>
        <p:spPr>
          <a:xfrm>
            <a:off x="820650" y="2563600"/>
            <a:ext cx="5918700" cy="693390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sz="1200"/>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7"/>
        <p:cNvGrpSpPr/>
        <p:nvPr/>
      </p:nvGrpSpPr>
      <p:grpSpPr>
        <a:xfrm>
          <a:off x="0" y="0"/>
          <a:ext cx="0" cy="0"/>
          <a:chOff x="0" y="0"/>
          <a:chExt cx="0" cy="0"/>
        </a:xfrm>
      </p:grpSpPr>
      <p:pic>
        <p:nvPicPr>
          <p:cNvPr id="268" name="Google Shape;268;p86"/>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69" name="Google Shape;269;p86"/>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70" name="Google Shape;270;p86"/>
          <p:cNvSpPr txBox="1">
            <a:spLocks noGrp="1"/>
          </p:cNvSpPr>
          <p:nvPr>
            <p:ph type="title"/>
          </p:nvPr>
        </p:nvSpPr>
        <p:spPr>
          <a:xfrm>
            <a:off x="820650" y="925100"/>
            <a:ext cx="5918700" cy="1190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71" name="Google Shape;271;p86"/>
          <p:cNvSpPr txBox="1">
            <a:spLocks noGrp="1"/>
          </p:cNvSpPr>
          <p:nvPr>
            <p:ph type="body" idx="1"/>
          </p:nvPr>
        </p:nvSpPr>
        <p:spPr>
          <a:xfrm>
            <a:off x="257705" y="2395696"/>
            <a:ext cx="3306900" cy="71019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
        <p:nvSpPr>
          <p:cNvPr id="272" name="Google Shape;272;p86"/>
          <p:cNvSpPr txBox="1">
            <a:spLocks noGrp="1"/>
          </p:cNvSpPr>
          <p:nvPr>
            <p:ph type="body" idx="2"/>
          </p:nvPr>
        </p:nvSpPr>
        <p:spPr>
          <a:xfrm>
            <a:off x="3995291" y="2395696"/>
            <a:ext cx="3306900" cy="71019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3"/>
        <p:cNvGrpSpPr/>
        <p:nvPr/>
      </p:nvGrpSpPr>
      <p:grpSpPr>
        <a:xfrm>
          <a:off x="0" y="0"/>
          <a:ext cx="0" cy="0"/>
          <a:chOff x="0" y="0"/>
          <a:chExt cx="0" cy="0"/>
        </a:xfrm>
      </p:grpSpPr>
      <p:pic>
        <p:nvPicPr>
          <p:cNvPr id="274" name="Google Shape;274;p87"/>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75" name="Google Shape;275;p87"/>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76" name="Google Shape;276;p87"/>
          <p:cNvSpPr txBox="1">
            <a:spLocks noGrp="1"/>
          </p:cNvSpPr>
          <p:nvPr>
            <p:ph type="title"/>
          </p:nvPr>
        </p:nvSpPr>
        <p:spPr>
          <a:xfrm>
            <a:off x="1074169" y="1154950"/>
            <a:ext cx="5379900" cy="1570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77" name="Google Shape;277;p87"/>
          <p:cNvSpPr txBox="1">
            <a:spLocks noGrp="1"/>
          </p:cNvSpPr>
          <p:nvPr>
            <p:ph type="body" idx="1"/>
          </p:nvPr>
        </p:nvSpPr>
        <p:spPr>
          <a:xfrm>
            <a:off x="1074169" y="2888620"/>
            <a:ext cx="5379900" cy="66090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Char char="●"/>
              <a:defRPr sz="12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8"/>
        <p:cNvGrpSpPr/>
        <p:nvPr/>
      </p:nvGrpSpPr>
      <p:grpSpPr>
        <a:xfrm>
          <a:off x="0" y="0"/>
          <a:ext cx="0" cy="0"/>
          <a:chOff x="0" y="0"/>
          <a:chExt cx="0" cy="0"/>
        </a:xfrm>
      </p:grpSpPr>
      <p:pic>
        <p:nvPicPr>
          <p:cNvPr id="279" name="Google Shape;279;p88"/>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80" name="Google Shape;280;p88"/>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81" name="Google Shape;281;p88"/>
          <p:cNvSpPr txBox="1">
            <a:spLocks noGrp="1"/>
          </p:cNvSpPr>
          <p:nvPr>
            <p:ph type="title"/>
          </p:nvPr>
        </p:nvSpPr>
        <p:spPr>
          <a:xfrm>
            <a:off x="405325" y="935745"/>
            <a:ext cx="5264700" cy="8503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2"/>
        <p:cNvGrpSpPr/>
        <p:nvPr/>
      </p:nvGrpSpPr>
      <p:grpSpPr>
        <a:xfrm>
          <a:off x="0" y="0"/>
          <a:ext cx="0" cy="0"/>
          <a:chOff x="0" y="0"/>
          <a:chExt cx="0" cy="0"/>
        </a:xfrm>
      </p:grpSpPr>
      <p:pic>
        <p:nvPicPr>
          <p:cNvPr id="283" name="Google Shape;283;p89"/>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84" name="Google Shape;284;p89"/>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85" name="Google Shape;285;p89"/>
          <p:cNvSpPr txBox="1">
            <a:spLocks noGrp="1"/>
          </p:cNvSpPr>
          <p:nvPr>
            <p:ph type="title"/>
          </p:nvPr>
        </p:nvSpPr>
        <p:spPr>
          <a:xfrm>
            <a:off x="2107808" y="2563450"/>
            <a:ext cx="3344400" cy="3081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86" name="Google Shape;286;p89"/>
          <p:cNvSpPr txBox="1">
            <a:spLocks noGrp="1"/>
          </p:cNvSpPr>
          <p:nvPr>
            <p:ph type="subTitle" idx="1"/>
          </p:nvPr>
        </p:nvSpPr>
        <p:spPr>
          <a:xfrm>
            <a:off x="2107808" y="5826865"/>
            <a:ext cx="3344400" cy="2567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87"/>
        <p:cNvGrpSpPr/>
        <p:nvPr/>
      </p:nvGrpSpPr>
      <p:grpSpPr>
        <a:xfrm>
          <a:off x="0" y="0"/>
          <a:ext cx="0" cy="0"/>
          <a:chOff x="0" y="0"/>
          <a:chExt cx="0" cy="0"/>
        </a:xfrm>
      </p:grpSpPr>
      <p:sp>
        <p:nvSpPr>
          <p:cNvPr id="288" name="Google Shape;288;p90"/>
          <p:cNvSpPr txBox="1">
            <a:spLocks noGrp="1"/>
          </p:cNvSpPr>
          <p:nvPr>
            <p:ph type="body" idx="1"/>
          </p:nvPr>
        </p:nvSpPr>
        <p:spPr>
          <a:xfrm>
            <a:off x="257705" y="8794266"/>
            <a:ext cx="4959600" cy="12579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600"/>
              <a:buNone/>
              <a:defRPr/>
            </a:lvl1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9"/>
        <p:cNvGrpSpPr/>
        <p:nvPr/>
      </p:nvGrpSpPr>
      <p:grpSpPr>
        <a:xfrm>
          <a:off x="0" y="0"/>
          <a:ext cx="0" cy="0"/>
          <a:chOff x="0" y="0"/>
          <a:chExt cx="0" cy="0"/>
        </a:xfrm>
      </p:grpSpPr>
      <p:pic>
        <p:nvPicPr>
          <p:cNvPr id="290" name="Google Shape;290;p91"/>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291" name="Google Shape;291;p91"/>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92" name="Google Shape;292;p91"/>
          <p:cNvSpPr txBox="1">
            <a:spLocks noGrp="1"/>
          </p:cNvSpPr>
          <p:nvPr>
            <p:ph type="title" hasCustomPrompt="1"/>
          </p:nvPr>
        </p:nvSpPr>
        <p:spPr>
          <a:xfrm>
            <a:off x="257705" y="2299346"/>
            <a:ext cx="7044600" cy="4081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93" name="Google Shape;293;p91"/>
          <p:cNvSpPr txBox="1">
            <a:spLocks noGrp="1"/>
          </p:cNvSpPr>
          <p:nvPr>
            <p:ph type="body" idx="1"/>
          </p:nvPr>
        </p:nvSpPr>
        <p:spPr>
          <a:xfrm>
            <a:off x="257705" y="6552657"/>
            <a:ext cx="7044600" cy="2703900"/>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ctr">
              <a:lnSpc>
                <a:spcPct val="100000"/>
              </a:lnSpc>
              <a:spcBef>
                <a:spcPts val="0"/>
              </a:spcBef>
              <a:spcAft>
                <a:spcPts val="0"/>
              </a:spcAft>
              <a:buSzPts val="1600"/>
              <a:buChar char="○"/>
              <a:defRPr/>
            </a:lvl2pPr>
            <a:lvl3pPr marL="1371600" lvl="2" indent="-330200" algn="ctr">
              <a:lnSpc>
                <a:spcPct val="100000"/>
              </a:lnSpc>
              <a:spcBef>
                <a:spcPts val="0"/>
              </a:spcBef>
              <a:spcAft>
                <a:spcPts val="0"/>
              </a:spcAft>
              <a:buSzPts val="1600"/>
              <a:buChar char="■"/>
              <a:defRPr/>
            </a:lvl3pPr>
            <a:lvl4pPr marL="1828800" lvl="3" indent="-330200" algn="ctr">
              <a:lnSpc>
                <a:spcPct val="100000"/>
              </a:lnSpc>
              <a:spcBef>
                <a:spcPts val="0"/>
              </a:spcBef>
              <a:spcAft>
                <a:spcPts val="0"/>
              </a:spcAft>
              <a:buSzPts val="1600"/>
              <a:buChar char="●"/>
              <a:defRPr/>
            </a:lvl4pPr>
            <a:lvl5pPr marL="2286000" lvl="4" indent="-330200" algn="ctr">
              <a:lnSpc>
                <a:spcPct val="100000"/>
              </a:lnSpc>
              <a:spcBef>
                <a:spcPts val="0"/>
              </a:spcBef>
              <a:spcAft>
                <a:spcPts val="0"/>
              </a:spcAft>
              <a:buSzPts val="1600"/>
              <a:buChar char="○"/>
              <a:defRPr/>
            </a:lvl5pPr>
            <a:lvl6pPr marL="2743200" lvl="5" indent="-330200" algn="ctr">
              <a:lnSpc>
                <a:spcPct val="100000"/>
              </a:lnSpc>
              <a:spcBef>
                <a:spcPts val="0"/>
              </a:spcBef>
              <a:spcAft>
                <a:spcPts val="0"/>
              </a:spcAft>
              <a:buSzPts val="1600"/>
              <a:buChar char="■"/>
              <a:defRPr/>
            </a:lvl6pPr>
            <a:lvl7pPr marL="3200400" lvl="6" indent="-330200" algn="ctr">
              <a:lnSpc>
                <a:spcPct val="100000"/>
              </a:lnSpc>
              <a:spcBef>
                <a:spcPts val="0"/>
              </a:spcBef>
              <a:spcAft>
                <a:spcPts val="0"/>
              </a:spcAft>
              <a:buSzPts val="1600"/>
              <a:buChar char="●"/>
              <a:defRPr/>
            </a:lvl7pPr>
            <a:lvl8pPr marL="3657600" lvl="7" indent="-330200" algn="ctr">
              <a:lnSpc>
                <a:spcPct val="100000"/>
              </a:lnSpc>
              <a:spcBef>
                <a:spcPts val="0"/>
              </a:spcBef>
              <a:spcAft>
                <a:spcPts val="0"/>
              </a:spcAft>
              <a:buSzPts val="1600"/>
              <a:buChar char="○"/>
              <a:defRPr/>
            </a:lvl8pPr>
            <a:lvl9pPr marL="4114800" lvl="8" indent="-330200" algn="ctr">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294"/>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p:cSld name="CUSTOM_3_4">
    <p:spTree>
      <p:nvGrpSpPr>
        <p:cNvPr id="1" name="Shape 295"/>
        <p:cNvGrpSpPr/>
        <p:nvPr/>
      </p:nvGrpSpPr>
      <p:grpSpPr>
        <a:xfrm>
          <a:off x="0" y="0"/>
          <a:ext cx="0" cy="0"/>
          <a:chOff x="0" y="0"/>
          <a:chExt cx="0" cy="0"/>
        </a:xfrm>
      </p:grpSpPr>
      <p:pic>
        <p:nvPicPr>
          <p:cNvPr id="296" name="Google Shape;296;p93"/>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297" name="Google Shape;297;p93"/>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298" name="Google Shape;298;p93"/>
          <p:cNvSpPr/>
          <p:nvPr/>
        </p:nvSpPr>
        <p:spPr>
          <a:xfrm>
            <a:off x="5384451" y="833532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93"/>
          <p:cNvSpPr/>
          <p:nvPr/>
        </p:nvSpPr>
        <p:spPr>
          <a:xfrm rot="10800000">
            <a:off x="518551" y="69397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CUSTOM_4_4">
    <p:spTree>
      <p:nvGrpSpPr>
        <p:cNvPr id="1" name="Shape 300"/>
        <p:cNvGrpSpPr/>
        <p:nvPr/>
      </p:nvGrpSpPr>
      <p:grpSpPr>
        <a:xfrm>
          <a:off x="0" y="0"/>
          <a:ext cx="0" cy="0"/>
          <a:chOff x="0" y="0"/>
          <a:chExt cx="0" cy="0"/>
        </a:xfrm>
      </p:grpSpPr>
      <p:pic>
        <p:nvPicPr>
          <p:cNvPr id="301" name="Google Shape;301;p94"/>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302" name="Google Shape;302;p94"/>
          <p:cNvSpPr/>
          <p:nvPr/>
        </p:nvSpPr>
        <p:spPr>
          <a:xfrm>
            <a:off x="307800" y="493225"/>
            <a:ext cx="6944700" cy="9713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03" name="Google Shape;303;p94"/>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04" name="Google Shape;304;p94"/>
          <p:cNvSpPr/>
          <p:nvPr/>
        </p:nvSpPr>
        <p:spPr>
          <a:xfrm>
            <a:off x="5384451" y="833532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94"/>
          <p:cNvSpPr/>
          <p:nvPr/>
        </p:nvSpPr>
        <p:spPr>
          <a:xfrm rot="10800000">
            <a:off x="518551" y="69397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09"/>
        <p:cNvGrpSpPr/>
        <p:nvPr/>
      </p:nvGrpSpPr>
      <p:grpSpPr>
        <a:xfrm>
          <a:off x="0" y="0"/>
          <a:ext cx="0" cy="0"/>
          <a:chOff x="0" y="0"/>
          <a:chExt cx="0" cy="0"/>
        </a:xfrm>
      </p:grpSpPr>
      <p:pic>
        <p:nvPicPr>
          <p:cNvPr id="310" name="Google Shape;310;g2e837cff35f_5_3"/>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11" name="Google Shape;311;g2e837cff35f_5_3"/>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12" name="Google Shape;312;g2e837cff35f_5_3"/>
          <p:cNvSpPr txBox="1">
            <a:spLocks noGrp="1"/>
          </p:cNvSpPr>
          <p:nvPr>
            <p:ph type="ctrTitle"/>
          </p:nvPr>
        </p:nvSpPr>
        <p:spPr>
          <a:xfrm>
            <a:off x="1733625" y="2484246"/>
            <a:ext cx="4093076" cy="536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313" name="Google Shape;313;g2e837cff35f_5_3"/>
          <p:cNvSpPr txBox="1">
            <a:spLocks noGrp="1"/>
          </p:cNvSpPr>
          <p:nvPr>
            <p:ph type="subTitle" idx="1"/>
          </p:nvPr>
        </p:nvSpPr>
        <p:spPr>
          <a:xfrm>
            <a:off x="889538" y="7968299"/>
            <a:ext cx="5781249" cy="5022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14" name="Google Shape;314;g2e837cff35f_5_3"/>
          <p:cNvSpPr txBox="1">
            <a:spLocks noGrp="1"/>
          </p:cNvSpPr>
          <p:nvPr>
            <p:ph type="subTitle" idx="2"/>
          </p:nvPr>
        </p:nvSpPr>
        <p:spPr>
          <a:xfrm>
            <a:off x="1680822" y="840041"/>
            <a:ext cx="4198680" cy="427808"/>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600"/>
              <a:buFont typeface="Antic Didone"/>
              <a:buNone/>
              <a:defRPr>
                <a:solidFill>
                  <a:schemeClr val="dk2"/>
                </a:solidFill>
                <a:latin typeface="Antonio"/>
                <a:ea typeface="Antonio"/>
                <a:cs typeface="Antonio"/>
                <a:sym typeface="Antonio"/>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15" name="Google Shape;315;g2e837cff35f_5_3"/>
          <p:cNvSpPr txBox="1">
            <a:spLocks noGrp="1"/>
          </p:cNvSpPr>
          <p:nvPr>
            <p:ph type="title" idx="3"/>
          </p:nvPr>
        </p:nvSpPr>
        <p:spPr>
          <a:xfrm>
            <a:off x="4484859" y="6047894"/>
            <a:ext cx="1208452" cy="1531229"/>
          </a:xfrm>
          <a:prstGeom prst="rect">
            <a:avLst/>
          </a:prstGeom>
          <a:noFill/>
          <a:ln>
            <a:noFill/>
          </a:ln>
        </p:spPr>
        <p:txBody>
          <a:bodyPr spcFirstLastPara="1" wrap="square" lIns="91425" tIns="91425" rIns="91425" bIns="91425" anchor="b" anchorCtr="0">
            <a:noAutofit/>
          </a:bodyPr>
          <a:lstStyle>
            <a:lvl1pPr lvl="0" algn="ctr">
              <a:lnSpc>
                <a:spcPct val="7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24"/>
        <p:cNvGrpSpPr/>
        <p:nvPr/>
      </p:nvGrpSpPr>
      <p:grpSpPr>
        <a:xfrm>
          <a:off x="0" y="0"/>
          <a:ext cx="0" cy="0"/>
          <a:chOff x="0" y="0"/>
          <a:chExt cx="0" cy="0"/>
        </a:xfrm>
      </p:grpSpPr>
      <p:pic>
        <p:nvPicPr>
          <p:cNvPr id="25" name="Google Shape;25;p58"/>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26" name="Google Shape;26;p58"/>
          <p:cNvSpPr txBox="1">
            <a:spLocks noGrp="1"/>
          </p:cNvSpPr>
          <p:nvPr>
            <p:ph type="title"/>
          </p:nvPr>
        </p:nvSpPr>
        <p:spPr>
          <a:xfrm>
            <a:off x="820650" y="925100"/>
            <a:ext cx="4318200" cy="1563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7" name="Google Shape;27;p58"/>
          <p:cNvSpPr/>
          <p:nvPr/>
        </p:nvSpPr>
        <p:spPr>
          <a:xfrm>
            <a:off x="518550" y="693975"/>
            <a:ext cx="6522900" cy="9312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316"/>
        <p:cNvGrpSpPr/>
        <p:nvPr/>
      </p:nvGrpSpPr>
      <p:grpSpPr>
        <a:xfrm>
          <a:off x="0" y="0"/>
          <a:ext cx="0" cy="0"/>
          <a:chOff x="0" y="0"/>
          <a:chExt cx="0" cy="0"/>
        </a:xfrm>
      </p:grpSpPr>
      <p:pic>
        <p:nvPicPr>
          <p:cNvPr id="317" name="Google Shape;317;g2e837cff35f_5_10"/>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318" name="Google Shape;318;g2e837cff35f_5_10"/>
          <p:cNvSpPr txBox="1">
            <a:spLocks noGrp="1"/>
          </p:cNvSpPr>
          <p:nvPr>
            <p:ph type="title"/>
          </p:nvPr>
        </p:nvSpPr>
        <p:spPr>
          <a:xfrm>
            <a:off x="820685" y="925117"/>
            <a:ext cx="4318386" cy="156332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19" name="Google Shape;319;g2e837cff35f_5_10"/>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hree columns">
  <p:cSld name="CUSTOM_4_2">
    <p:spTree>
      <p:nvGrpSpPr>
        <p:cNvPr id="1" name="Shape 320"/>
        <p:cNvGrpSpPr/>
        <p:nvPr/>
      </p:nvGrpSpPr>
      <p:grpSpPr>
        <a:xfrm>
          <a:off x="0" y="0"/>
          <a:ext cx="0" cy="0"/>
          <a:chOff x="0" y="0"/>
          <a:chExt cx="0" cy="0"/>
        </a:xfrm>
      </p:grpSpPr>
      <p:pic>
        <p:nvPicPr>
          <p:cNvPr id="321" name="Google Shape;321;g2e837cff35f_5_14"/>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22" name="Google Shape;322;g2e837cff35f_5_14"/>
          <p:cNvSpPr/>
          <p:nvPr/>
        </p:nvSpPr>
        <p:spPr>
          <a:xfrm>
            <a:off x="307813" y="493234"/>
            <a:ext cx="6944999" cy="9713882"/>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23" name="Google Shape;323;g2e837cff35f_5_14"/>
          <p:cNvSpPr txBox="1">
            <a:spLocks noGrp="1"/>
          </p:cNvSpPr>
          <p:nvPr>
            <p:ph type="title"/>
          </p:nvPr>
        </p:nvSpPr>
        <p:spPr>
          <a:xfrm>
            <a:off x="820685" y="925117"/>
            <a:ext cx="4318386" cy="158823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24" name="Google Shape;324;g2e837cff35f_5_14"/>
          <p:cNvSpPr txBox="1">
            <a:spLocks noGrp="1"/>
          </p:cNvSpPr>
          <p:nvPr>
            <p:ph type="subTitle" idx="1"/>
          </p:nvPr>
        </p:nvSpPr>
        <p:spPr>
          <a:xfrm>
            <a:off x="2215470" y="4051576"/>
            <a:ext cx="4318386" cy="911717"/>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325" name="Google Shape;325;g2e837cff35f_5_14"/>
          <p:cNvSpPr txBox="1">
            <a:spLocks noGrp="1"/>
          </p:cNvSpPr>
          <p:nvPr>
            <p:ph type="subTitle" idx="2"/>
          </p:nvPr>
        </p:nvSpPr>
        <p:spPr>
          <a:xfrm>
            <a:off x="2215470" y="3518274"/>
            <a:ext cx="4318386" cy="492309"/>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26" name="Google Shape;326;g2e837cff35f_5_14"/>
          <p:cNvSpPr txBox="1">
            <a:spLocks noGrp="1"/>
          </p:cNvSpPr>
          <p:nvPr>
            <p:ph type="subTitle" idx="3"/>
          </p:nvPr>
        </p:nvSpPr>
        <p:spPr>
          <a:xfrm>
            <a:off x="2215470" y="6228892"/>
            <a:ext cx="4318386" cy="911717"/>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327" name="Google Shape;327;g2e837cff35f_5_14"/>
          <p:cNvSpPr txBox="1">
            <a:spLocks noGrp="1"/>
          </p:cNvSpPr>
          <p:nvPr>
            <p:ph type="subTitle" idx="4"/>
          </p:nvPr>
        </p:nvSpPr>
        <p:spPr>
          <a:xfrm>
            <a:off x="2215470" y="5695590"/>
            <a:ext cx="4318386" cy="492309"/>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28" name="Google Shape;328;g2e837cff35f_5_14"/>
          <p:cNvSpPr txBox="1">
            <a:spLocks noGrp="1"/>
          </p:cNvSpPr>
          <p:nvPr>
            <p:ph type="subTitle" idx="5"/>
          </p:nvPr>
        </p:nvSpPr>
        <p:spPr>
          <a:xfrm>
            <a:off x="2215470" y="8406207"/>
            <a:ext cx="4318386" cy="911717"/>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329" name="Google Shape;329;g2e837cff35f_5_14"/>
          <p:cNvSpPr txBox="1">
            <a:spLocks noGrp="1"/>
          </p:cNvSpPr>
          <p:nvPr>
            <p:ph type="subTitle" idx="6"/>
          </p:nvPr>
        </p:nvSpPr>
        <p:spPr>
          <a:xfrm>
            <a:off x="2215470" y="7872905"/>
            <a:ext cx="4318386" cy="492309"/>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four columns 1">
  <p:cSld name="CUSTOM_6_1">
    <p:spTree>
      <p:nvGrpSpPr>
        <p:cNvPr id="1" name="Shape 330"/>
        <p:cNvGrpSpPr/>
        <p:nvPr/>
      </p:nvGrpSpPr>
      <p:grpSpPr>
        <a:xfrm>
          <a:off x="0" y="0"/>
          <a:ext cx="0" cy="0"/>
          <a:chOff x="0" y="0"/>
          <a:chExt cx="0" cy="0"/>
        </a:xfrm>
      </p:grpSpPr>
      <p:pic>
        <p:nvPicPr>
          <p:cNvPr id="331" name="Google Shape;331;g2e837cff35f_5_24"/>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332" name="Google Shape;332;g2e837cff35f_5_24"/>
          <p:cNvSpPr txBox="1">
            <a:spLocks noGrp="1"/>
          </p:cNvSpPr>
          <p:nvPr>
            <p:ph type="title"/>
          </p:nvPr>
        </p:nvSpPr>
        <p:spPr>
          <a:xfrm>
            <a:off x="1620970" y="925117"/>
            <a:ext cx="4318386" cy="16134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33" name="Google Shape;333;g2e837cff35f_5_24"/>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34" name="Google Shape;334;g2e837cff35f_5_24"/>
          <p:cNvSpPr txBox="1">
            <a:spLocks noGrp="1"/>
          </p:cNvSpPr>
          <p:nvPr>
            <p:ph type="subTitle" idx="1"/>
          </p:nvPr>
        </p:nvSpPr>
        <p:spPr>
          <a:xfrm>
            <a:off x="851012" y="3599881"/>
            <a:ext cx="2631113"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35" name="Google Shape;335;g2e837cff35f_5_24"/>
          <p:cNvSpPr txBox="1">
            <a:spLocks noGrp="1"/>
          </p:cNvSpPr>
          <p:nvPr>
            <p:ph type="subTitle" idx="2"/>
          </p:nvPr>
        </p:nvSpPr>
        <p:spPr>
          <a:xfrm>
            <a:off x="4078200" y="3599881"/>
            <a:ext cx="2631113"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36" name="Google Shape;336;g2e837cff35f_5_24"/>
          <p:cNvSpPr txBox="1">
            <a:spLocks noGrp="1"/>
          </p:cNvSpPr>
          <p:nvPr>
            <p:ph type="body" idx="3"/>
          </p:nvPr>
        </p:nvSpPr>
        <p:spPr>
          <a:xfrm>
            <a:off x="842586" y="4249592"/>
            <a:ext cx="2631113" cy="1719032"/>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337" name="Google Shape;337;g2e837cff35f_5_24"/>
          <p:cNvSpPr txBox="1">
            <a:spLocks noGrp="1"/>
          </p:cNvSpPr>
          <p:nvPr>
            <p:ph type="body" idx="4"/>
          </p:nvPr>
        </p:nvSpPr>
        <p:spPr>
          <a:xfrm>
            <a:off x="4078200" y="4249592"/>
            <a:ext cx="2631113" cy="1719032"/>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338" name="Google Shape;338;g2e837cff35f_5_24"/>
          <p:cNvSpPr txBox="1">
            <a:spLocks noGrp="1"/>
          </p:cNvSpPr>
          <p:nvPr>
            <p:ph type="subTitle" idx="5"/>
          </p:nvPr>
        </p:nvSpPr>
        <p:spPr>
          <a:xfrm>
            <a:off x="851012" y="6690728"/>
            <a:ext cx="2631113"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39" name="Google Shape;339;g2e837cff35f_5_24"/>
          <p:cNvSpPr txBox="1">
            <a:spLocks noGrp="1"/>
          </p:cNvSpPr>
          <p:nvPr>
            <p:ph type="subTitle" idx="6"/>
          </p:nvPr>
        </p:nvSpPr>
        <p:spPr>
          <a:xfrm>
            <a:off x="4078200" y="6690728"/>
            <a:ext cx="2631113"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40" name="Google Shape;340;g2e837cff35f_5_24"/>
          <p:cNvSpPr txBox="1">
            <a:spLocks noGrp="1"/>
          </p:cNvSpPr>
          <p:nvPr>
            <p:ph type="body" idx="7"/>
          </p:nvPr>
        </p:nvSpPr>
        <p:spPr>
          <a:xfrm>
            <a:off x="842586" y="7340437"/>
            <a:ext cx="2631113" cy="1719032"/>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341" name="Google Shape;341;g2e837cff35f_5_24"/>
          <p:cNvSpPr txBox="1">
            <a:spLocks noGrp="1"/>
          </p:cNvSpPr>
          <p:nvPr>
            <p:ph type="body" idx="8"/>
          </p:nvPr>
        </p:nvSpPr>
        <p:spPr>
          <a:xfrm>
            <a:off x="4078200" y="7340437"/>
            <a:ext cx="2631113" cy="1719032"/>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2"/>
        <p:cNvGrpSpPr/>
        <p:nvPr/>
      </p:nvGrpSpPr>
      <p:grpSpPr>
        <a:xfrm>
          <a:off x="0" y="0"/>
          <a:ext cx="0" cy="0"/>
          <a:chOff x="0" y="0"/>
          <a:chExt cx="0" cy="0"/>
        </a:xfrm>
      </p:grpSpPr>
      <p:pic>
        <p:nvPicPr>
          <p:cNvPr id="343" name="Google Shape;343;g2e837cff35f_5_36"/>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44" name="Google Shape;344;g2e837cff35f_5_36"/>
          <p:cNvSpPr txBox="1">
            <a:spLocks noGrp="1"/>
          </p:cNvSpPr>
          <p:nvPr>
            <p:ph type="title"/>
          </p:nvPr>
        </p:nvSpPr>
        <p:spPr>
          <a:xfrm>
            <a:off x="820685" y="925117"/>
            <a:ext cx="4318386" cy="1521028"/>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45" name="Google Shape;345;g2e837cff35f_5_36"/>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6"/>
        <p:cNvGrpSpPr/>
        <p:nvPr/>
      </p:nvGrpSpPr>
      <p:grpSpPr>
        <a:xfrm>
          <a:off x="0" y="0"/>
          <a:ext cx="0" cy="0"/>
          <a:chOff x="0" y="0"/>
          <a:chExt cx="0" cy="0"/>
        </a:xfrm>
      </p:grpSpPr>
      <p:pic>
        <p:nvPicPr>
          <p:cNvPr id="347" name="Google Shape;347;g2e837cff35f_5_40"/>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348" name="Google Shape;348;g2e837cff35f_5_40"/>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49" name="Google Shape;349;g2e837cff35f_5_40"/>
          <p:cNvSpPr txBox="1">
            <a:spLocks noGrp="1"/>
          </p:cNvSpPr>
          <p:nvPr>
            <p:ph type="title"/>
          </p:nvPr>
        </p:nvSpPr>
        <p:spPr>
          <a:xfrm>
            <a:off x="820685" y="925117"/>
            <a:ext cx="5918954" cy="158823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50" name="Google Shape;350;g2e837cff35f_5_40"/>
          <p:cNvSpPr txBox="1">
            <a:spLocks noGrp="1"/>
          </p:cNvSpPr>
          <p:nvPr>
            <p:ph type="body" idx="1"/>
          </p:nvPr>
        </p:nvSpPr>
        <p:spPr>
          <a:xfrm>
            <a:off x="820685" y="2563648"/>
            <a:ext cx="5918954" cy="6934030"/>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sz="1200"/>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351"/>
        <p:cNvGrpSpPr/>
        <p:nvPr/>
      </p:nvGrpSpPr>
      <p:grpSpPr>
        <a:xfrm>
          <a:off x="0" y="0"/>
          <a:ext cx="0" cy="0"/>
          <a:chOff x="0" y="0"/>
          <a:chExt cx="0" cy="0"/>
        </a:xfrm>
      </p:grpSpPr>
      <p:pic>
        <p:nvPicPr>
          <p:cNvPr id="352" name="Google Shape;352;g2e837cff35f_5_45"/>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53" name="Google Shape;353;g2e837cff35f_5_45"/>
          <p:cNvSpPr txBox="1">
            <a:spLocks noGrp="1"/>
          </p:cNvSpPr>
          <p:nvPr>
            <p:ph type="title"/>
          </p:nvPr>
        </p:nvSpPr>
        <p:spPr>
          <a:xfrm>
            <a:off x="820685" y="925117"/>
            <a:ext cx="4318386" cy="156302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3">
  <p:cSld name="CUSTOM_2">
    <p:spTree>
      <p:nvGrpSpPr>
        <p:cNvPr id="1" name="Shape 354"/>
        <p:cNvGrpSpPr/>
        <p:nvPr/>
      </p:nvGrpSpPr>
      <p:grpSpPr>
        <a:xfrm>
          <a:off x="0" y="0"/>
          <a:ext cx="0" cy="0"/>
          <a:chOff x="0" y="0"/>
          <a:chExt cx="0" cy="0"/>
        </a:xfrm>
      </p:grpSpPr>
      <p:pic>
        <p:nvPicPr>
          <p:cNvPr id="355" name="Google Shape;355;g2e837cff35f_5_48"/>
          <p:cNvPicPr preferRelativeResize="0"/>
          <p:nvPr/>
        </p:nvPicPr>
        <p:blipFill rotWithShape="1">
          <a:blip r:embed="rId2">
            <a:alphaModFix amt="20000"/>
          </a:blip>
          <a:srcRect/>
          <a:stretch/>
        </p:blipFill>
        <p:spPr>
          <a:xfrm>
            <a:off x="0" y="0"/>
            <a:ext cx="7560142" cy="10692808"/>
          </a:xfrm>
          <a:prstGeom prst="rect">
            <a:avLst/>
          </a:prstGeom>
          <a:noFill/>
          <a:ln>
            <a:noFill/>
          </a:ln>
        </p:spPr>
      </p:pic>
      <p:sp>
        <p:nvSpPr>
          <p:cNvPr id="356" name="Google Shape;356;g2e837cff35f_5_48"/>
          <p:cNvSpPr txBox="1">
            <a:spLocks noGrp="1"/>
          </p:cNvSpPr>
          <p:nvPr>
            <p:ph type="title"/>
          </p:nvPr>
        </p:nvSpPr>
        <p:spPr>
          <a:xfrm>
            <a:off x="820685" y="925117"/>
            <a:ext cx="4318386" cy="155222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357" name="Google Shape;357;g2e837cff35f_5_48"/>
          <p:cNvCxnSpPr/>
          <p:nvPr/>
        </p:nvCxnSpPr>
        <p:spPr>
          <a:xfrm>
            <a:off x="540473" y="675329"/>
            <a:ext cx="6479379" cy="0"/>
          </a:xfrm>
          <a:prstGeom prst="straightConnector1">
            <a:avLst/>
          </a:prstGeom>
          <a:noFill/>
          <a:ln w="19050" cap="flat" cmpd="sng">
            <a:solidFill>
              <a:schemeClr val="dk2"/>
            </a:solidFill>
            <a:prstDash val="solid"/>
            <a:round/>
            <a:headEnd type="none" w="sm" len="sm"/>
            <a:tailEnd type="none" w="sm" len="sm"/>
          </a:ln>
        </p:spPr>
      </p:cxnSp>
      <p:cxnSp>
        <p:nvCxnSpPr>
          <p:cNvPr id="358" name="Google Shape;358;g2e837cff35f_5_48"/>
          <p:cNvCxnSpPr/>
          <p:nvPr/>
        </p:nvCxnSpPr>
        <p:spPr>
          <a:xfrm>
            <a:off x="540473" y="562902"/>
            <a:ext cx="6479379" cy="0"/>
          </a:xfrm>
          <a:prstGeom prst="straightConnector1">
            <a:avLst/>
          </a:prstGeom>
          <a:noFill/>
          <a:ln w="19050" cap="flat" cmpd="sng">
            <a:solidFill>
              <a:schemeClr val="dk2"/>
            </a:solidFill>
            <a:prstDash val="solid"/>
            <a:round/>
            <a:headEnd type="none" w="sm" len="sm"/>
            <a:tailEnd type="none" w="sm" len="sm"/>
          </a:ln>
        </p:spPr>
      </p:cxnSp>
      <p:cxnSp>
        <p:nvCxnSpPr>
          <p:cNvPr id="359" name="Google Shape;359;g2e837cff35f_5_48"/>
          <p:cNvCxnSpPr/>
          <p:nvPr/>
        </p:nvCxnSpPr>
        <p:spPr>
          <a:xfrm>
            <a:off x="540473" y="10118805"/>
            <a:ext cx="6479379" cy="0"/>
          </a:xfrm>
          <a:prstGeom prst="straightConnector1">
            <a:avLst/>
          </a:prstGeom>
          <a:noFill/>
          <a:ln w="19050" cap="flat" cmpd="sng">
            <a:solidFill>
              <a:schemeClr val="dk2"/>
            </a:solidFill>
            <a:prstDash val="solid"/>
            <a:round/>
            <a:headEnd type="none" w="sm" len="sm"/>
            <a:tailEnd type="none" w="sm" len="sm"/>
          </a:ln>
        </p:spPr>
      </p:cxnSp>
      <p:cxnSp>
        <p:nvCxnSpPr>
          <p:cNvPr id="360" name="Google Shape;360;g2e837cff35f_5_48"/>
          <p:cNvCxnSpPr/>
          <p:nvPr/>
        </p:nvCxnSpPr>
        <p:spPr>
          <a:xfrm>
            <a:off x="540473" y="10006378"/>
            <a:ext cx="6479379" cy="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four columns">
  <p:cSld name="CUSTOM_3_2">
    <p:spTree>
      <p:nvGrpSpPr>
        <p:cNvPr id="1" name="Shape 361"/>
        <p:cNvGrpSpPr/>
        <p:nvPr/>
      </p:nvGrpSpPr>
      <p:grpSpPr>
        <a:xfrm>
          <a:off x="0" y="0"/>
          <a:ext cx="0" cy="0"/>
          <a:chOff x="0" y="0"/>
          <a:chExt cx="0" cy="0"/>
        </a:xfrm>
      </p:grpSpPr>
      <p:pic>
        <p:nvPicPr>
          <p:cNvPr id="362" name="Google Shape;362;g2e837cff35f_5_55"/>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363" name="Google Shape;363;g2e837cff35f_5_55"/>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364" name="Google Shape;364;g2e837cff35f_5_55"/>
          <p:cNvSpPr txBox="1">
            <a:spLocks noGrp="1"/>
          </p:cNvSpPr>
          <p:nvPr>
            <p:ph type="title"/>
          </p:nvPr>
        </p:nvSpPr>
        <p:spPr>
          <a:xfrm>
            <a:off x="1620970" y="925117"/>
            <a:ext cx="4318386" cy="16008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65" name="Google Shape;365;g2e837cff35f_5_55"/>
          <p:cNvSpPr txBox="1">
            <a:spLocks noGrp="1"/>
          </p:cNvSpPr>
          <p:nvPr>
            <p:ph type="subTitle" idx="1"/>
          </p:nvPr>
        </p:nvSpPr>
        <p:spPr>
          <a:xfrm>
            <a:off x="851012" y="5471965"/>
            <a:ext cx="2631113" cy="6738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66" name="Google Shape;366;g2e837cff35f_5_55"/>
          <p:cNvSpPr txBox="1">
            <a:spLocks noGrp="1"/>
          </p:cNvSpPr>
          <p:nvPr>
            <p:ph type="subTitle" idx="2"/>
          </p:nvPr>
        </p:nvSpPr>
        <p:spPr>
          <a:xfrm>
            <a:off x="4078200" y="5471965"/>
            <a:ext cx="2631113" cy="6738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67" name="Google Shape;367;g2e837cff35f_5_55"/>
          <p:cNvSpPr txBox="1">
            <a:spLocks noGrp="1"/>
          </p:cNvSpPr>
          <p:nvPr>
            <p:ph type="subTitle" idx="3"/>
          </p:nvPr>
        </p:nvSpPr>
        <p:spPr>
          <a:xfrm>
            <a:off x="851012" y="4950431"/>
            <a:ext cx="2631113"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68" name="Google Shape;368;g2e837cff35f_5_55"/>
          <p:cNvSpPr txBox="1">
            <a:spLocks noGrp="1"/>
          </p:cNvSpPr>
          <p:nvPr>
            <p:ph type="subTitle" idx="4"/>
          </p:nvPr>
        </p:nvSpPr>
        <p:spPr>
          <a:xfrm>
            <a:off x="4078200" y="4950431"/>
            <a:ext cx="2631113"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69" name="Google Shape;369;g2e837cff35f_5_55"/>
          <p:cNvSpPr txBox="1">
            <a:spLocks noGrp="1"/>
          </p:cNvSpPr>
          <p:nvPr>
            <p:ph type="subTitle" idx="5"/>
          </p:nvPr>
        </p:nvSpPr>
        <p:spPr>
          <a:xfrm>
            <a:off x="851012" y="7644681"/>
            <a:ext cx="2631113" cy="6738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70" name="Google Shape;370;g2e837cff35f_5_55"/>
          <p:cNvSpPr txBox="1">
            <a:spLocks noGrp="1"/>
          </p:cNvSpPr>
          <p:nvPr>
            <p:ph type="subTitle" idx="6"/>
          </p:nvPr>
        </p:nvSpPr>
        <p:spPr>
          <a:xfrm>
            <a:off x="4078200" y="7644681"/>
            <a:ext cx="2631113" cy="6738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71" name="Google Shape;371;g2e837cff35f_5_55"/>
          <p:cNvSpPr txBox="1">
            <a:spLocks noGrp="1"/>
          </p:cNvSpPr>
          <p:nvPr>
            <p:ph type="subTitle" idx="7"/>
          </p:nvPr>
        </p:nvSpPr>
        <p:spPr>
          <a:xfrm>
            <a:off x="851012" y="7123146"/>
            <a:ext cx="2631113"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72" name="Google Shape;372;g2e837cff35f_5_55"/>
          <p:cNvSpPr txBox="1">
            <a:spLocks noGrp="1"/>
          </p:cNvSpPr>
          <p:nvPr>
            <p:ph type="subTitle" idx="8"/>
          </p:nvPr>
        </p:nvSpPr>
        <p:spPr>
          <a:xfrm>
            <a:off x="4078200" y="7123146"/>
            <a:ext cx="2631113"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73" name="Google Shape;373;g2e837cff35f_5_55"/>
          <p:cNvSpPr txBox="1">
            <a:spLocks noGrp="1"/>
          </p:cNvSpPr>
          <p:nvPr>
            <p:ph type="subTitle" idx="9"/>
          </p:nvPr>
        </p:nvSpPr>
        <p:spPr>
          <a:xfrm>
            <a:off x="1975235" y="3227185"/>
            <a:ext cx="3528152" cy="880216"/>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374"/>
        <p:cNvGrpSpPr/>
        <p:nvPr/>
      </p:nvGrpSpPr>
      <p:grpSpPr>
        <a:xfrm>
          <a:off x="0" y="0"/>
          <a:ext cx="0" cy="0"/>
          <a:chOff x="0" y="0"/>
          <a:chExt cx="0" cy="0"/>
        </a:xfrm>
      </p:grpSpPr>
      <p:pic>
        <p:nvPicPr>
          <p:cNvPr id="375" name="Google Shape;375;g2e837cff35f_5_68"/>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376" name="Google Shape;376;g2e837cff35f_5_68"/>
          <p:cNvSpPr txBox="1">
            <a:spLocks noGrp="1"/>
          </p:cNvSpPr>
          <p:nvPr>
            <p:ph type="title"/>
          </p:nvPr>
        </p:nvSpPr>
        <p:spPr>
          <a:xfrm>
            <a:off x="820685" y="925117"/>
            <a:ext cx="4318386" cy="157562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377" name="Google Shape;377;g2e837cff35f_5_68"/>
          <p:cNvCxnSpPr/>
          <p:nvPr/>
        </p:nvCxnSpPr>
        <p:spPr>
          <a:xfrm>
            <a:off x="520172" y="661262"/>
            <a:ext cx="0" cy="9360475"/>
          </a:xfrm>
          <a:prstGeom prst="straightConnector1">
            <a:avLst/>
          </a:prstGeom>
          <a:noFill/>
          <a:ln w="19050" cap="flat" cmpd="sng">
            <a:solidFill>
              <a:schemeClr val="dk2"/>
            </a:solidFill>
            <a:prstDash val="solid"/>
            <a:round/>
            <a:headEnd type="none" w="sm" len="sm"/>
            <a:tailEnd type="none" w="sm" len="sm"/>
          </a:ln>
        </p:spPr>
      </p:cxnSp>
      <p:sp>
        <p:nvSpPr>
          <p:cNvPr id="378" name="Google Shape;378;g2e837cff35f_5_68"/>
          <p:cNvSpPr txBox="1">
            <a:spLocks noGrp="1"/>
          </p:cNvSpPr>
          <p:nvPr>
            <p:ph type="subTitle" idx="1"/>
          </p:nvPr>
        </p:nvSpPr>
        <p:spPr>
          <a:xfrm>
            <a:off x="820685" y="4051576"/>
            <a:ext cx="4318386" cy="8808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79" name="Google Shape;379;g2e837cff35f_5_68"/>
          <p:cNvSpPr txBox="1">
            <a:spLocks noGrp="1"/>
          </p:cNvSpPr>
          <p:nvPr>
            <p:ph type="subTitle" idx="2"/>
          </p:nvPr>
        </p:nvSpPr>
        <p:spPr>
          <a:xfrm>
            <a:off x="820685" y="3478949"/>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80" name="Google Shape;380;g2e837cff35f_5_68"/>
          <p:cNvSpPr txBox="1">
            <a:spLocks noGrp="1"/>
          </p:cNvSpPr>
          <p:nvPr>
            <p:ph type="subTitle" idx="3"/>
          </p:nvPr>
        </p:nvSpPr>
        <p:spPr>
          <a:xfrm>
            <a:off x="820685" y="6076489"/>
            <a:ext cx="4318386" cy="8808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81" name="Google Shape;381;g2e837cff35f_5_68"/>
          <p:cNvSpPr txBox="1">
            <a:spLocks noGrp="1"/>
          </p:cNvSpPr>
          <p:nvPr>
            <p:ph type="subTitle" idx="4"/>
          </p:nvPr>
        </p:nvSpPr>
        <p:spPr>
          <a:xfrm>
            <a:off x="820685" y="5503862"/>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82" name="Google Shape;382;g2e837cff35f_5_68"/>
          <p:cNvSpPr txBox="1">
            <a:spLocks noGrp="1"/>
          </p:cNvSpPr>
          <p:nvPr>
            <p:ph type="subTitle" idx="5"/>
          </p:nvPr>
        </p:nvSpPr>
        <p:spPr>
          <a:xfrm>
            <a:off x="820685" y="8101402"/>
            <a:ext cx="4318386" cy="8808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383" name="Google Shape;383;g2e837cff35f_5_68"/>
          <p:cNvSpPr txBox="1">
            <a:spLocks noGrp="1"/>
          </p:cNvSpPr>
          <p:nvPr>
            <p:ph type="subTitle" idx="6"/>
          </p:nvPr>
        </p:nvSpPr>
        <p:spPr>
          <a:xfrm>
            <a:off x="820685" y="7528775"/>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9">
  <p:cSld name="TITLE_ONLY_4">
    <p:spTree>
      <p:nvGrpSpPr>
        <p:cNvPr id="1" name="Shape 384"/>
        <p:cNvGrpSpPr/>
        <p:nvPr/>
      </p:nvGrpSpPr>
      <p:grpSpPr>
        <a:xfrm>
          <a:off x="0" y="0"/>
          <a:ext cx="0" cy="0"/>
          <a:chOff x="0" y="0"/>
          <a:chExt cx="0" cy="0"/>
        </a:xfrm>
      </p:grpSpPr>
      <p:pic>
        <p:nvPicPr>
          <p:cNvPr id="385" name="Google Shape;385;g2e837cff35f_5_78"/>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86" name="Google Shape;386;g2e837cff35f_5_78"/>
          <p:cNvSpPr txBox="1">
            <a:spLocks noGrp="1"/>
          </p:cNvSpPr>
          <p:nvPr>
            <p:ph type="title"/>
          </p:nvPr>
        </p:nvSpPr>
        <p:spPr>
          <a:xfrm>
            <a:off x="820685" y="925117"/>
            <a:ext cx="4318386" cy="1521028"/>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87" name="Google Shape;387;g2e837cff35f_5_78"/>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28"/>
        <p:cNvGrpSpPr/>
        <p:nvPr/>
      </p:nvGrpSpPr>
      <p:grpSpPr>
        <a:xfrm>
          <a:off x="0" y="0"/>
          <a:ext cx="0" cy="0"/>
          <a:chOff x="0" y="0"/>
          <a:chExt cx="0" cy="0"/>
        </a:xfrm>
      </p:grpSpPr>
      <p:pic>
        <p:nvPicPr>
          <p:cNvPr id="29" name="Google Shape;29;p59"/>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30" name="Google Shape;30;p59"/>
          <p:cNvSpPr txBox="1">
            <a:spLocks noGrp="1"/>
          </p:cNvSpPr>
          <p:nvPr>
            <p:ph type="title"/>
          </p:nvPr>
        </p:nvSpPr>
        <p:spPr>
          <a:xfrm>
            <a:off x="820650" y="925100"/>
            <a:ext cx="4318200" cy="156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hree columns 2">
  <p:cSld name="CUSTOM_1_1_1">
    <p:spTree>
      <p:nvGrpSpPr>
        <p:cNvPr id="1" name="Shape 388"/>
        <p:cNvGrpSpPr/>
        <p:nvPr/>
      </p:nvGrpSpPr>
      <p:grpSpPr>
        <a:xfrm>
          <a:off x="0" y="0"/>
          <a:ext cx="0" cy="0"/>
          <a:chOff x="0" y="0"/>
          <a:chExt cx="0" cy="0"/>
        </a:xfrm>
      </p:grpSpPr>
      <p:pic>
        <p:nvPicPr>
          <p:cNvPr id="389" name="Google Shape;389;g2e837cff35f_5_82"/>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390" name="Google Shape;390;g2e837cff35f_5_82"/>
          <p:cNvSpPr txBox="1">
            <a:spLocks noGrp="1"/>
          </p:cNvSpPr>
          <p:nvPr>
            <p:ph type="title"/>
          </p:nvPr>
        </p:nvSpPr>
        <p:spPr>
          <a:xfrm>
            <a:off x="1620970" y="925117"/>
            <a:ext cx="4318386" cy="15882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391" name="Google Shape;391;g2e837cff35f_5_82"/>
          <p:cNvSpPr txBox="1">
            <a:spLocks noGrp="1"/>
          </p:cNvSpPr>
          <p:nvPr>
            <p:ph type="subTitle" idx="1"/>
          </p:nvPr>
        </p:nvSpPr>
        <p:spPr>
          <a:xfrm>
            <a:off x="1467668" y="3248086"/>
            <a:ext cx="4624999"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92" name="Google Shape;392;g2e837cff35f_5_82"/>
          <p:cNvSpPr txBox="1">
            <a:spLocks noGrp="1"/>
          </p:cNvSpPr>
          <p:nvPr>
            <p:ph type="body" idx="2"/>
          </p:nvPr>
        </p:nvSpPr>
        <p:spPr>
          <a:xfrm>
            <a:off x="1467668" y="3897798"/>
            <a:ext cx="4624999" cy="953718"/>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393" name="Google Shape;393;g2e837cff35f_5_82"/>
          <p:cNvSpPr txBox="1">
            <a:spLocks noGrp="1"/>
          </p:cNvSpPr>
          <p:nvPr>
            <p:ph type="subTitle" idx="3"/>
          </p:nvPr>
        </p:nvSpPr>
        <p:spPr>
          <a:xfrm>
            <a:off x="1467668" y="5261623"/>
            <a:ext cx="4624999"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94" name="Google Shape;394;g2e837cff35f_5_82"/>
          <p:cNvSpPr txBox="1">
            <a:spLocks noGrp="1"/>
          </p:cNvSpPr>
          <p:nvPr>
            <p:ph type="body" idx="4"/>
          </p:nvPr>
        </p:nvSpPr>
        <p:spPr>
          <a:xfrm>
            <a:off x="1467668" y="5911336"/>
            <a:ext cx="4624999" cy="953718"/>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395" name="Google Shape;395;g2e837cff35f_5_82"/>
          <p:cNvSpPr txBox="1">
            <a:spLocks noGrp="1"/>
          </p:cNvSpPr>
          <p:nvPr>
            <p:ph type="subTitle" idx="5"/>
          </p:nvPr>
        </p:nvSpPr>
        <p:spPr>
          <a:xfrm>
            <a:off x="1467668" y="7275161"/>
            <a:ext cx="4624999"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396" name="Google Shape;396;g2e837cff35f_5_82"/>
          <p:cNvSpPr txBox="1">
            <a:spLocks noGrp="1"/>
          </p:cNvSpPr>
          <p:nvPr>
            <p:ph type="body" idx="6"/>
          </p:nvPr>
        </p:nvSpPr>
        <p:spPr>
          <a:xfrm>
            <a:off x="1467668" y="7924873"/>
            <a:ext cx="4624999" cy="953718"/>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5">
  <p:cSld name="CUSTOM_2_1">
    <p:spTree>
      <p:nvGrpSpPr>
        <p:cNvPr id="1" name="Shape 397"/>
        <p:cNvGrpSpPr/>
        <p:nvPr/>
      </p:nvGrpSpPr>
      <p:grpSpPr>
        <a:xfrm>
          <a:off x="0" y="0"/>
          <a:ext cx="0" cy="0"/>
          <a:chOff x="0" y="0"/>
          <a:chExt cx="0" cy="0"/>
        </a:xfrm>
      </p:grpSpPr>
      <p:pic>
        <p:nvPicPr>
          <p:cNvPr id="398" name="Google Shape;398;g2e837cff35f_5_91"/>
          <p:cNvPicPr preferRelativeResize="0"/>
          <p:nvPr/>
        </p:nvPicPr>
        <p:blipFill rotWithShape="1">
          <a:blip r:embed="rId2">
            <a:alphaModFix amt="20000"/>
          </a:blip>
          <a:srcRect/>
          <a:stretch/>
        </p:blipFill>
        <p:spPr>
          <a:xfrm>
            <a:off x="0" y="0"/>
            <a:ext cx="7560142" cy="10692808"/>
          </a:xfrm>
          <a:prstGeom prst="rect">
            <a:avLst/>
          </a:prstGeom>
          <a:noFill/>
          <a:ln>
            <a:noFill/>
          </a:ln>
        </p:spPr>
      </p:pic>
      <p:sp>
        <p:nvSpPr>
          <p:cNvPr id="399" name="Google Shape;399;g2e837cff35f_5_91"/>
          <p:cNvSpPr txBox="1">
            <a:spLocks noGrp="1"/>
          </p:cNvSpPr>
          <p:nvPr>
            <p:ph type="title"/>
          </p:nvPr>
        </p:nvSpPr>
        <p:spPr>
          <a:xfrm>
            <a:off x="1620970" y="925117"/>
            <a:ext cx="4318386" cy="156302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five columns">
  <p:cSld name="CUSTOM_3_1_1">
    <p:spTree>
      <p:nvGrpSpPr>
        <p:cNvPr id="1" name="Shape 400"/>
        <p:cNvGrpSpPr/>
        <p:nvPr/>
      </p:nvGrpSpPr>
      <p:grpSpPr>
        <a:xfrm>
          <a:off x="0" y="0"/>
          <a:ext cx="0" cy="0"/>
          <a:chOff x="0" y="0"/>
          <a:chExt cx="0" cy="0"/>
        </a:xfrm>
      </p:grpSpPr>
      <p:pic>
        <p:nvPicPr>
          <p:cNvPr id="401" name="Google Shape;401;g2e837cff35f_5_94"/>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402" name="Google Shape;402;g2e837cff35f_5_94"/>
          <p:cNvSpPr txBox="1">
            <a:spLocks noGrp="1"/>
          </p:cNvSpPr>
          <p:nvPr>
            <p:ph type="title"/>
          </p:nvPr>
        </p:nvSpPr>
        <p:spPr>
          <a:xfrm>
            <a:off x="1620970" y="925117"/>
            <a:ext cx="4318386" cy="157562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03" name="Google Shape;403;g2e837cff35f_5_94"/>
          <p:cNvSpPr txBox="1">
            <a:spLocks noGrp="1"/>
          </p:cNvSpPr>
          <p:nvPr>
            <p:ph type="subTitle" idx="1"/>
          </p:nvPr>
        </p:nvSpPr>
        <p:spPr>
          <a:xfrm>
            <a:off x="1315577" y="3487690"/>
            <a:ext cx="5318329"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04" name="Google Shape;404;g2e837cff35f_5_94"/>
          <p:cNvSpPr txBox="1">
            <a:spLocks noGrp="1"/>
          </p:cNvSpPr>
          <p:nvPr>
            <p:ph type="subTitle" idx="2"/>
          </p:nvPr>
        </p:nvSpPr>
        <p:spPr>
          <a:xfrm>
            <a:off x="1315602" y="3042932"/>
            <a:ext cx="5318329"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05" name="Google Shape;405;g2e837cff35f_5_94"/>
          <p:cNvSpPr txBox="1">
            <a:spLocks noGrp="1"/>
          </p:cNvSpPr>
          <p:nvPr>
            <p:ph type="subTitle" idx="3"/>
          </p:nvPr>
        </p:nvSpPr>
        <p:spPr>
          <a:xfrm>
            <a:off x="1315577" y="4870466"/>
            <a:ext cx="5318329"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06" name="Google Shape;406;g2e837cff35f_5_94"/>
          <p:cNvSpPr txBox="1">
            <a:spLocks noGrp="1"/>
          </p:cNvSpPr>
          <p:nvPr>
            <p:ph type="subTitle" idx="4"/>
          </p:nvPr>
        </p:nvSpPr>
        <p:spPr>
          <a:xfrm>
            <a:off x="1315602" y="4425708"/>
            <a:ext cx="5318329"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07" name="Google Shape;407;g2e837cff35f_5_94"/>
          <p:cNvSpPr txBox="1">
            <a:spLocks noGrp="1"/>
          </p:cNvSpPr>
          <p:nvPr>
            <p:ph type="subTitle" idx="5"/>
          </p:nvPr>
        </p:nvSpPr>
        <p:spPr>
          <a:xfrm>
            <a:off x="1315577" y="6253242"/>
            <a:ext cx="5318329"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08" name="Google Shape;408;g2e837cff35f_5_94"/>
          <p:cNvSpPr txBox="1">
            <a:spLocks noGrp="1"/>
          </p:cNvSpPr>
          <p:nvPr>
            <p:ph type="subTitle" idx="6"/>
          </p:nvPr>
        </p:nvSpPr>
        <p:spPr>
          <a:xfrm>
            <a:off x="1315602" y="5808484"/>
            <a:ext cx="5318329"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09" name="Google Shape;409;g2e837cff35f_5_94"/>
          <p:cNvSpPr txBox="1">
            <a:spLocks noGrp="1"/>
          </p:cNvSpPr>
          <p:nvPr>
            <p:ph type="subTitle" idx="7"/>
          </p:nvPr>
        </p:nvSpPr>
        <p:spPr>
          <a:xfrm>
            <a:off x="1315577" y="7636018"/>
            <a:ext cx="5318329"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10" name="Google Shape;410;g2e837cff35f_5_94"/>
          <p:cNvSpPr txBox="1">
            <a:spLocks noGrp="1"/>
          </p:cNvSpPr>
          <p:nvPr>
            <p:ph type="subTitle" idx="8"/>
          </p:nvPr>
        </p:nvSpPr>
        <p:spPr>
          <a:xfrm>
            <a:off x="1315602" y="7191260"/>
            <a:ext cx="5318329"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11" name="Google Shape;411;g2e837cff35f_5_94"/>
          <p:cNvSpPr txBox="1">
            <a:spLocks noGrp="1"/>
          </p:cNvSpPr>
          <p:nvPr>
            <p:ph type="subTitle" idx="9"/>
          </p:nvPr>
        </p:nvSpPr>
        <p:spPr>
          <a:xfrm>
            <a:off x="1315577" y="9018794"/>
            <a:ext cx="5318329"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12" name="Google Shape;412;g2e837cff35f_5_94"/>
          <p:cNvSpPr txBox="1">
            <a:spLocks noGrp="1"/>
          </p:cNvSpPr>
          <p:nvPr>
            <p:ph type="subTitle" idx="13"/>
          </p:nvPr>
        </p:nvSpPr>
        <p:spPr>
          <a:xfrm>
            <a:off x="1315602" y="8574035"/>
            <a:ext cx="5318329"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hree columns 5">
  <p:cSld name="TITLE_ONLY_3">
    <p:spTree>
      <p:nvGrpSpPr>
        <p:cNvPr id="1" name="Shape 413"/>
        <p:cNvGrpSpPr/>
        <p:nvPr/>
      </p:nvGrpSpPr>
      <p:grpSpPr>
        <a:xfrm>
          <a:off x="0" y="0"/>
          <a:ext cx="0" cy="0"/>
          <a:chOff x="0" y="0"/>
          <a:chExt cx="0" cy="0"/>
        </a:xfrm>
      </p:grpSpPr>
      <p:pic>
        <p:nvPicPr>
          <p:cNvPr id="414" name="Google Shape;414;g2e837cff35f_5_107"/>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415" name="Google Shape;415;g2e837cff35f_5_107"/>
          <p:cNvSpPr txBox="1">
            <a:spLocks noGrp="1"/>
          </p:cNvSpPr>
          <p:nvPr>
            <p:ph type="title"/>
          </p:nvPr>
        </p:nvSpPr>
        <p:spPr>
          <a:xfrm>
            <a:off x="820685" y="925117"/>
            <a:ext cx="4318386" cy="1521028"/>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16" name="Google Shape;416;g2e837cff35f_5_107"/>
          <p:cNvSpPr txBox="1">
            <a:spLocks noGrp="1"/>
          </p:cNvSpPr>
          <p:nvPr>
            <p:ph type="sldNum" idx="12"/>
          </p:nvPr>
        </p:nvSpPr>
        <p:spPr>
          <a:xfrm>
            <a:off x="7005089" y="9693797"/>
            <a:ext cx="453620" cy="818115"/>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
        <p:nvSpPr>
          <p:cNvPr id="417" name="Google Shape;417;g2e837cff35f_5_107"/>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18" name="Google Shape;418;g2e837cff35f_5_107"/>
          <p:cNvSpPr txBox="1">
            <a:spLocks noGrp="1"/>
          </p:cNvSpPr>
          <p:nvPr>
            <p:ph type="subTitle" idx="1"/>
          </p:nvPr>
        </p:nvSpPr>
        <p:spPr>
          <a:xfrm>
            <a:off x="1620970" y="3621172"/>
            <a:ext cx="4318386" cy="655212"/>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19" name="Google Shape;419;g2e837cff35f_5_107"/>
          <p:cNvSpPr txBox="1">
            <a:spLocks noGrp="1"/>
          </p:cNvSpPr>
          <p:nvPr>
            <p:ph type="subTitle" idx="2"/>
          </p:nvPr>
        </p:nvSpPr>
        <p:spPr>
          <a:xfrm>
            <a:off x="1620970" y="3048529"/>
            <a:ext cx="4318386"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20" name="Google Shape;420;g2e837cff35f_5_107"/>
          <p:cNvSpPr txBox="1">
            <a:spLocks noGrp="1"/>
          </p:cNvSpPr>
          <p:nvPr>
            <p:ph type="subTitle" idx="3"/>
          </p:nvPr>
        </p:nvSpPr>
        <p:spPr>
          <a:xfrm>
            <a:off x="1620970" y="6076489"/>
            <a:ext cx="4318386" cy="655212"/>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21" name="Google Shape;421;g2e837cff35f_5_107"/>
          <p:cNvSpPr txBox="1">
            <a:spLocks noGrp="1"/>
          </p:cNvSpPr>
          <p:nvPr>
            <p:ph type="subTitle" idx="4"/>
          </p:nvPr>
        </p:nvSpPr>
        <p:spPr>
          <a:xfrm>
            <a:off x="1620970" y="5503862"/>
            <a:ext cx="4318386"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22" name="Google Shape;422;g2e837cff35f_5_107"/>
          <p:cNvSpPr txBox="1">
            <a:spLocks noGrp="1"/>
          </p:cNvSpPr>
          <p:nvPr>
            <p:ph type="subTitle" idx="5"/>
          </p:nvPr>
        </p:nvSpPr>
        <p:spPr>
          <a:xfrm>
            <a:off x="1620970" y="8408407"/>
            <a:ext cx="4318386" cy="655212"/>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23" name="Google Shape;423;g2e837cff35f_5_107"/>
          <p:cNvSpPr txBox="1">
            <a:spLocks noGrp="1"/>
          </p:cNvSpPr>
          <p:nvPr>
            <p:ph type="subTitle" idx="6"/>
          </p:nvPr>
        </p:nvSpPr>
        <p:spPr>
          <a:xfrm>
            <a:off x="1620970" y="7835781"/>
            <a:ext cx="4318386" cy="492309"/>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6">
  <p:cSld name="CUSTOM_4_1">
    <p:spTree>
      <p:nvGrpSpPr>
        <p:cNvPr id="1" name="Shape 424"/>
        <p:cNvGrpSpPr/>
        <p:nvPr/>
      </p:nvGrpSpPr>
      <p:grpSpPr>
        <a:xfrm>
          <a:off x="0" y="0"/>
          <a:ext cx="0" cy="0"/>
          <a:chOff x="0" y="0"/>
          <a:chExt cx="0" cy="0"/>
        </a:xfrm>
      </p:grpSpPr>
      <p:pic>
        <p:nvPicPr>
          <p:cNvPr id="425" name="Google Shape;425;g2e837cff35f_5_118"/>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426" name="Google Shape;426;g2e837cff35f_5_118"/>
          <p:cNvSpPr txBox="1">
            <a:spLocks noGrp="1"/>
          </p:cNvSpPr>
          <p:nvPr>
            <p:ph type="title"/>
          </p:nvPr>
        </p:nvSpPr>
        <p:spPr>
          <a:xfrm>
            <a:off x="1620970" y="925117"/>
            <a:ext cx="4318386" cy="157682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427" name="Google Shape;427;g2e837cff35f_5_118"/>
          <p:cNvCxnSpPr/>
          <p:nvPr/>
        </p:nvCxnSpPr>
        <p:spPr>
          <a:xfrm>
            <a:off x="540473" y="675329"/>
            <a:ext cx="6479379" cy="0"/>
          </a:xfrm>
          <a:prstGeom prst="straightConnector1">
            <a:avLst/>
          </a:prstGeom>
          <a:noFill/>
          <a:ln w="19050" cap="flat" cmpd="sng">
            <a:solidFill>
              <a:schemeClr val="dk2"/>
            </a:solidFill>
            <a:prstDash val="solid"/>
            <a:round/>
            <a:headEnd type="none" w="sm" len="sm"/>
            <a:tailEnd type="none" w="sm" len="sm"/>
          </a:ln>
        </p:spPr>
      </p:cxnSp>
      <p:cxnSp>
        <p:nvCxnSpPr>
          <p:cNvPr id="428" name="Google Shape;428;g2e837cff35f_5_118"/>
          <p:cNvCxnSpPr/>
          <p:nvPr/>
        </p:nvCxnSpPr>
        <p:spPr>
          <a:xfrm>
            <a:off x="540473" y="562902"/>
            <a:ext cx="6479379" cy="0"/>
          </a:xfrm>
          <a:prstGeom prst="straightConnector1">
            <a:avLst/>
          </a:prstGeom>
          <a:noFill/>
          <a:ln w="19050" cap="flat" cmpd="sng">
            <a:solidFill>
              <a:schemeClr val="dk2"/>
            </a:solidFill>
            <a:prstDash val="solid"/>
            <a:round/>
            <a:headEnd type="none" w="sm" len="sm"/>
            <a:tailEnd type="none" w="sm" len="sm"/>
          </a:ln>
        </p:spPr>
      </p:cxnSp>
      <p:cxnSp>
        <p:nvCxnSpPr>
          <p:cNvPr id="429" name="Google Shape;429;g2e837cff35f_5_118"/>
          <p:cNvCxnSpPr/>
          <p:nvPr/>
        </p:nvCxnSpPr>
        <p:spPr>
          <a:xfrm>
            <a:off x="540473" y="10118805"/>
            <a:ext cx="6479379" cy="0"/>
          </a:xfrm>
          <a:prstGeom prst="straightConnector1">
            <a:avLst/>
          </a:prstGeom>
          <a:noFill/>
          <a:ln w="19050" cap="flat" cmpd="sng">
            <a:solidFill>
              <a:schemeClr val="dk2"/>
            </a:solidFill>
            <a:prstDash val="solid"/>
            <a:round/>
            <a:headEnd type="none" w="sm" len="sm"/>
            <a:tailEnd type="none" w="sm" len="sm"/>
          </a:ln>
        </p:spPr>
      </p:cxnSp>
      <p:cxnSp>
        <p:nvCxnSpPr>
          <p:cNvPr id="430" name="Google Shape;430;g2e837cff35f_5_118"/>
          <p:cNvCxnSpPr/>
          <p:nvPr/>
        </p:nvCxnSpPr>
        <p:spPr>
          <a:xfrm>
            <a:off x="540473" y="10006378"/>
            <a:ext cx="6479379" cy="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hree columns 3">
  <p:cSld name="CUSTOM_5_1_1">
    <p:spTree>
      <p:nvGrpSpPr>
        <p:cNvPr id="1" name="Shape 431"/>
        <p:cNvGrpSpPr/>
        <p:nvPr/>
      </p:nvGrpSpPr>
      <p:grpSpPr>
        <a:xfrm>
          <a:off x="0" y="0"/>
          <a:ext cx="0" cy="0"/>
          <a:chOff x="0" y="0"/>
          <a:chExt cx="0" cy="0"/>
        </a:xfrm>
      </p:grpSpPr>
      <p:pic>
        <p:nvPicPr>
          <p:cNvPr id="432" name="Google Shape;432;g2e837cff35f_5_125"/>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433" name="Google Shape;433;g2e837cff35f_5_125"/>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34" name="Google Shape;434;g2e837cff35f_5_125"/>
          <p:cNvSpPr txBox="1">
            <a:spLocks noGrp="1"/>
          </p:cNvSpPr>
          <p:nvPr>
            <p:ph type="title"/>
          </p:nvPr>
        </p:nvSpPr>
        <p:spPr>
          <a:xfrm>
            <a:off x="1620970" y="925117"/>
            <a:ext cx="4318386" cy="15882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35" name="Google Shape;435;g2e837cff35f_5_125"/>
          <p:cNvSpPr txBox="1">
            <a:spLocks noGrp="1"/>
          </p:cNvSpPr>
          <p:nvPr>
            <p:ph type="subTitle" idx="1"/>
          </p:nvPr>
        </p:nvSpPr>
        <p:spPr>
          <a:xfrm>
            <a:off x="1467668" y="2894651"/>
            <a:ext cx="4624999" cy="5640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36" name="Google Shape;436;g2e837cff35f_5_125"/>
          <p:cNvSpPr txBox="1">
            <a:spLocks noGrp="1"/>
          </p:cNvSpPr>
          <p:nvPr>
            <p:ph type="body" idx="2"/>
          </p:nvPr>
        </p:nvSpPr>
        <p:spPr>
          <a:xfrm>
            <a:off x="1467663" y="3493290"/>
            <a:ext cx="4624999" cy="1272324"/>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437" name="Google Shape;437;g2e837cff35f_5_125"/>
          <p:cNvSpPr txBox="1">
            <a:spLocks noGrp="1"/>
          </p:cNvSpPr>
          <p:nvPr>
            <p:ph type="subTitle" idx="3"/>
          </p:nvPr>
        </p:nvSpPr>
        <p:spPr>
          <a:xfrm>
            <a:off x="1467668" y="4968565"/>
            <a:ext cx="4624999" cy="5640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38" name="Google Shape;438;g2e837cff35f_5_125"/>
          <p:cNvSpPr txBox="1">
            <a:spLocks noGrp="1"/>
          </p:cNvSpPr>
          <p:nvPr>
            <p:ph type="body" idx="4"/>
          </p:nvPr>
        </p:nvSpPr>
        <p:spPr>
          <a:xfrm>
            <a:off x="1467663" y="5567204"/>
            <a:ext cx="4624999" cy="1272324"/>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439" name="Google Shape;439;g2e837cff35f_5_125"/>
          <p:cNvSpPr txBox="1">
            <a:spLocks noGrp="1"/>
          </p:cNvSpPr>
          <p:nvPr>
            <p:ph type="subTitle" idx="5"/>
          </p:nvPr>
        </p:nvSpPr>
        <p:spPr>
          <a:xfrm>
            <a:off x="1467668" y="7042479"/>
            <a:ext cx="4624999" cy="5640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40" name="Google Shape;440;g2e837cff35f_5_125"/>
          <p:cNvSpPr txBox="1">
            <a:spLocks noGrp="1"/>
          </p:cNvSpPr>
          <p:nvPr>
            <p:ph type="body" idx="6"/>
          </p:nvPr>
        </p:nvSpPr>
        <p:spPr>
          <a:xfrm>
            <a:off x="1467663" y="7641118"/>
            <a:ext cx="4624999" cy="1272324"/>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441" name="Google Shape;441;g2e837cff35f_5_125"/>
          <p:cNvSpPr txBox="1">
            <a:spLocks noGrp="1"/>
          </p:cNvSpPr>
          <p:nvPr>
            <p:ph type="subTitle" idx="7"/>
          </p:nvPr>
        </p:nvSpPr>
        <p:spPr>
          <a:xfrm>
            <a:off x="742470" y="9245723"/>
            <a:ext cx="2614912" cy="5640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42" name="Google Shape;442;g2e837cff35f_5_125"/>
          <p:cNvSpPr txBox="1">
            <a:spLocks noGrp="1"/>
          </p:cNvSpPr>
          <p:nvPr>
            <p:ph type="subTitle" idx="8"/>
          </p:nvPr>
        </p:nvSpPr>
        <p:spPr>
          <a:xfrm>
            <a:off x="4202944" y="9245723"/>
            <a:ext cx="2614912" cy="5640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three columns 4">
  <p:cSld name="CUSTOM_2_2">
    <p:spTree>
      <p:nvGrpSpPr>
        <p:cNvPr id="1" name="Shape 443"/>
        <p:cNvGrpSpPr/>
        <p:nvPr/>
      </p:nvGrpSpPr>
      <p:grpSpPr>
        <a:xfrm>
          <a:off x="0" y="0"/>
          <a:ext cx="0" cy="0"/>
          <a:chOff x="0" y="0"/>
          <a:chExt cx="0" cy="0"/>
        </a:xfrm>
      </p:grpSpPr>
      <p:pic>
        <p:nvPicPr>
          <p:cNvPr id="444" name="Google Shape;444;g2e837cff35f_5_137"/>
          <p:cNvPicPr preferRelativeResize="0"/>
          <p:nvPr/>
        </p:nvPicPr>
        <p:blipFill rotWithShape="1">
          <a:blip r:embed="rId2">
            <a:alphaModFix amt="20000"/>
          </a:blip>
          <a:srcRect/>
          <a:stretch/>
        </p:blipFill>
        <p:spPr>
          <a:xfrm>
            <a:off x="0" y="0"/>
            <a:ext cx="7560142" cy="10692808"/>
          </a:xfrm>
          <a:prstGeom prst="rect">
            <a:avLst/>
          </a:prstGeom>
          <a:noFill/>
          <a:ln>
            <a:noFill/>
          </a:ln>
        </p:spPr>
      </p:pic>
      <p:sp>
        <p:nvSpPr>
          <p:cNvPr id="445" name="Google Shape;445;g2e837cff35f_5_137"/>
          <p:cNvSpPr txBox="1">
            <a:spLocks noGrp="1"/>
          </p:cNvSpPr>
          <p:nvPr>
            <p:ph type="title"/>
          </p:nvPr>
        </p:nvSpPr>
        <p:spPr>
          <a:xfrm>
            <a:off x="820685" y="925117"/>
            <a:ext cx="4318386" cy="155222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446" name="Google Shape;446;g2e837cff35f_5_137"/>
          <p:cNvCxnSpPr/>
          <p:nvPr/>
        </p:nvCxnSpPr>
        <p:spPr>
          <a:xfrm>
            <a:off x="540473" y="675329"/>
            <a:ext cx="6479379" cy="0"/>
          </a:xfrm>
          <a:prstGeom prst="straightConnector1">
            <a:avLst/>
          </a:prstGeom>
          <a:noFill/>
          <a:ln w="19050" cap="flat" cmpd="sng">
            <a:solidFill>
              <a:schemeClr val="dk2"/>
            </a:solidFill>
            <a:prstDash val="solid"/>
            <a:round/>
            <a:headEnd type="none" w="sm" len="sm"/>
            <a:tailEnd type="none" w="sm" len="sm"/>
          </a:ln>
        </p:spPr>
      </p:cxnSp>
      <p:cxnSp>
        <p:nvCxnSpPr>
          <p:cNvPr id="447" name="Google Shape;447;g2e837cff35f_5_137"/>
          <p:cNvCxnSpPr/>
          <p:nvPr/>
        </p:nvCxnSpPr>
        <p:spPr>
          <a:xfrm>
            <a:off x="540473" y="562902"/>
            <a:ext cx="6479379" cy="0"/>
          </a:xfrm>
          <a:prstGeom prst="straightConnector1">
            <a:avLst/>
          </a:prstGeom>
          <a:noFill/>
          <a:ln w="19050" cap="flat" cmpd="sng">
            <a:solidFill>
              <a:schemeClr val="dk2"/>
            </a:solidFill>
            <a:prstDash val="solid"/>
            <a:round/>
            <a:headEnd type="none" w="sm" len="sm"/>
            <a:tailEnd type="none" w="sm" len="sm"/>
          </a:ln>
        </p:spPr>
      </p:cxnSp>
      <p:cxnSp>
        <p:nvCxnSpPr>
          <p:cNvPr id="448" name="Google Shape;448;g2e837cff35f_5_137"/>
          <p:cNvCxnSpPr/>
          <p:nvPr/>
        </p:nvCxnSpPr>
        <p:spPr>
          <a:xfrm>
            <a:off x="540473" y="10118805"/>
            <a:ext cx="6479379" cy="0"/>
          </a:xfrm>
          <a:prstGeom prst="straightConnector1">
            <a:avLst/>
          </a:prstGeom>
          <a:noFill/>
          <a:ln w="19050" cap="flat" cmpd="sng">
            <a:solidFill>
              <a:schemeClr val="dk2"/>
            </a:solidFill>
            <a:prstDash val="solid"/>
            <a:round/>
            <a:headEnd type="none" w="sm" len="sm"/>
            <a:tailEnd type="none" w="sm" len="sm"/>
          </a:ln>
        </p:spPr>
      </p:cxnSp>
      <p:cxnSp>
        <p:nvCxnSpPr>
          <p:cNvPr id="449" name="Google Shape;449;g2e837cff35f_5_137"/>
          <p:cNvCxnSpPr/>
          <p:nvPr/>
        </p:nvCxnSpPr>
        <p:spPr>
          <a:xfrm>
            <a:off x="540473" y="10006378"/>
            <a:ext cx="6479379" cy="0"/>
          </a:xfrm>
          <a:prstGeom prst="straightConnector1">
            <a:avLst/>
          </a:prstGeom>
          <a:noFill/>
          <a:ln w="19050" cap="flat" cmpd="sng">
            <a:solidFill>
              <a:schemeClr val="dk2"/>
            </a:solidFill>
            <a:prstDash val="solid"/>
            <a:round/>
            <a:headEnd type="none" w="sm" len="sm"/>
            <a:tailEnd type="none" w="sm" len="sm"/>
          </a:ln>
        </p:spPr>
      </p:cxnSp>
      <p:sp>
        <p:nvSpPr>
          <p:cNvPr id="450" name="Google Shape;450;g2e837cff35f_5_137"/>
          <p:cNvSpPr txBox="1">
            <a:spLocks noGrp="1"/>
          </p:cNvSpPr>
          <p:nvPr>
            <p:ph type="subTitle" idx="1"/>
          </p:nvPr>
        </p:nvSpPr>
        <p:spPr>
          <a:xfrm>
            <a:off x="680432" y="3204610"/>
            <a:ext cx="1798577"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51" name="Google Shape;451;g2e837cff35f_5_137"/>
          <p:cNvSpPr txBox="1">
            <a:spLocks noGrp="1"/>
          </p:cNvSpPr>
          <p:nvPr>
            <p:ph type="body" idx="2"/>
          </p:nvPr>
        </p:nvSpPr>
        <p:spPr>
          <a:xfrm>
            <a:off x="2787464" y="3420917"/>
            <a:ext cx="4042074" cy="1326325"/>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452" name="Google Shape;452;g2e837cff35f_5_137"/>
          <p:cNvSpPr txBox="1">
            <a:spLocks noGrp="1"/>
          </p:cNvSpPr>
          <p:nvPr>
            <p:ph type="subTitle" idx="3"/>
          </p:nvPr>
        </p:nvSpPr>
        <p:spPr>
          <a:xfrm flipH="1">
            <a:off x="5081218" y="5356025"/>
            <a:ext cx="1798577"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53" name="Google Shape;453;g2e837cff35f_5_137"/>
          <p:cNvSpPr txBox="1">
            <a:spLocks noGrp="1"/>
          </p:cNvSpPr>
          <p:nvPr>
            <p:ph type="body" idx="4"/>
          </p:nvPr>
        </p:nvSpPr>
        <p:spPr>
          <a:xfrm flipH="1">
            <a:off x="680429" y="5572332"/>
            <a:ext cx="4042074" cy="1326325"/>
          </a:xfrm>
          <a:prstGeom prst="rect">
            <a:avLst/>
          </a:prstGeom>
          <a:noFill/>
          <a:ln>
            <a:noFill/>
          </a:ln>
        </p:spPr>
        <p:txBody>
          <a:bodyPr spcFirstLastPara="1" wrap="square" lIns="91425" tIns="91425" rIns="91425" bIns="91425" anchor="t" anchorCtr="0">
            <a:noAutofit/>
          </a:bodyPr>
          <a:lstStyle>
            <a:lvl1pPr marL="457200" lvl="0" indent="-330200" algn="r">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454" name="Google Shape;454;g2e837cff35f_5_137"/>
          <p:cNvSpPr txBox="1">
            <a:spLocks noGrp="1"/>
          </p:cNvSpPr>
          <p:nvPr>
            <p:ph type="subTitle" idx="5"/>
          </p:nvPr>
        </p:nvSpPr>
        <p:spPr>
          <a:xfrm>
            <a:off x="680432" y="7507440"/>
            <a:ext cx="1798577" cy="56401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55" name="Google Shape;455;g2e837cff35f_5_137"/>
          <p:cNvSpPr txBox="1">
            <a:spLocks noGrp="1"/>
          </p:cNvSpPr>
          <p:nvPr>
            <p:ph type="body" idx="6"/>
          </p:nvPr>
        </p:nvSpPr>
        <p:spPr>
          <a:xfrm>
            <a:off x="2787464" y="7723744"/>
            <a:ext cx="4042074" cy="1326325"/>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only 8">
  <p:cSld name="CUSTOM_3_3">
    <p:spTree>
      <p:nvGrpSpPr>
        <p:cNvPr id="1" name="Shape 456"/>
        <p:cNvGrpSpPr/>
        <p:nvPr/>
      </p:nvGrpSpPr>
      <p:grpSpPr>
        <a:xfrm>
          <a:off x="0" y="0"/>
          <a:ext cx="0" cy="0"/>
          <a:chOff x="0" y="0"/>
          <a:chExt cx="0" cy="0"/>
        </a:xfrm>
      </p:grpSpPr>
      <p:pic>
        <p:nvPicPr>
          <p:cNvPr id="457" name="Google Shape;457;g2e837cff35f_5_150"/>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458" name="Google Shape;458;g2e837cff35f_5_150"/>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59" name="Google Shape;459;g2e837cff35f_5_150"/>
          <p:cNvSpPr txBox="1">
            <a:spLocks noGrp="1"/>
          </p:cNvSpPr>
          <p:nvPr>
            <p:ph type="title"/>
          </p:nvPr>
        </p:nvSpPr>
        <p:spPr>
          <a:xfrm>
            <a:off x="820685" y="925117"/>
            <a:ext cx="4318386" cy="138722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five columns 1">
  <p:cSld name="CUSTOM_4_3">
    <p:spTree>
      <p:nvGrpSpPr>
        <p:cNvPr id="1" name="Shape 460"/>
        <p:cNvGrpSpPr/>
        <p:nvPr/>
      </p:nvGrpSpPr>
      <p:grpSpPr>
        <a:xfrm>
          <a:off x="0" y="0"/>
          <a:ext cx="0" cy="0"/>
          <a:chOff x="0" y="0"/>
          <a:chExt cx="0" cy="0"/>
        </a:xfrm>
      </p:grpSpPr>
      <p:pic>
        <p:nvPicPr>
          <p:cNvPr id="461" name="Google Shape;461;g2e837cff35f_5_154"/>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462" name="Google Shape;462;g2e837cff35f_5_154"/>
          <p:cNvSpPr/>
          <p:nvPr/>
        </p:nvSpPr>
        <p:spPr>
          <a:xfrm>
            <a:off x="307813" y="493234"/>
            <a:ext cx="6944999" cy="9713882"/>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63" name="Google Shape;463;g2e837cff35f_5_154"/>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64" name="Google Shape;464;g2e837cff35f_5_154"/>
          <p:cNvSpPr txBox="1">
            <a:spLocks noGrp="1"/>
          </p:cNvSpPr>
          <p:nvPr>
            <p:ph type="title"/>
          </p:nvPr>
        </p:nvSpPr>
        <p:spPr>
          <a:xfrm>
            <a:off x="820685" y="925117"/>
            <a:ext cx="4318386" cy="138722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65" name="Google Shape;465;g2e837cff35f_5_154"/>
          <p:cNvSpPr txBox="1">
            <a:spLocks noGrp="1"/>
          </p:cNvSpPr>
          <p:nvPr>
            <p:ph type="subTitle" idx="1"/>
          </p:nvPr>
        </p:nvSpPr>
        <p:spPr>
          <a:xfrm>
            <a:off x="3382995" y="3016506"/>
            <a:ext cx="3389546" cy="8727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66" name="Google Shape;466;g2e837cff35f_5_154"/>
          <p:cNvSpPr txBox="1">
            <a:spLocks noGrp="1"/>
          </p:cNvSpPr>
          <p:nvPr>
            <p:ph type="subTitle" idx="2"/>
          </p:nvPr>
        </p:nvSpPr>
        <p:spPr>
          <a:xfrm>
            <a:off x="3382999" y="2647950"/>
            <a:ext cx="338954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67" name="Google Shape;467;g2e837cff35f_5_154"/>
          <p:cNvSpPr txBox="1">
            <a:spLocks noGrp="1"/>
          </p:cNvSpPr>
          <p:nvPr>
            <p:ph type="subTitle" idx="3"/>
          </p:nvPr>
        </p:nvSpPr>
        <p:spPr>
          <a:xfrm>
            <a:off x="3382995" y="4475484"/>
            <a:ext cx="3389546" cy="8727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68" name="Google Shape;468;g2e837cff35f_5_154"/>
          <p:cNvSpPr txBox="1">
            <a:spLocks noGrp="1"/>
          </p:cNvSpPr>
          <p:nvPr>
            <p:ph type="subTitle" idx="4"/>
          </p:nvPr>
        </p:nvSpPr>
        <p:spPr>
          <a:xfrm>
            <a:off x="3382999" y="4106927"/>
            <a:ext cx="338954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69" name="Google Shape;469;g2e837cff35f_5_154"/>
          <p:cNvSpPr txBox="1">
            <a:spLocks noGrp="1"/>
          </p:cNvSpPr>
          <p:nvPr>
            <p:ph type="subTitle" idx="5"/>
          </p:nvPr>
        </p:nvSpPr>
        <p:spPr>
          <a:xfrm>
            <a:off x="3382995" y="5934461"/>
            <a:ext cx="3389546" cy="8727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70" name="Google Shape;470;g2e837cff35f_5_154"/>
          <p:cNvSpPr txBox="1">
            <a:spLocks noGrp="1"/>
          </p:cNvSpPr>
          <p:nvPr>
            <p:ph type="subTitle" idx="6"/>
          </p:nvPr>
        </p:nvSpPr>
        <p:spPr>
          <a:xfrm>
            <a:off x="3382999" y="5565904"/>
            <a:ext cx="338954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71" name="Google Shape;471;g2e837cff35f_5_154"/>
          <p:cNvSpPr txBox="1">
            <a:spLocks noGrp="1"/>
          </p:cNvSpPr>
          <p:nvPr>
            <p:ph type="subTitle" idx="7"/>
          </p:nvPr>
        </p:nvSpPr>
        <p:spPr>
          <a:xfrm>
            <a:off x="3382995" y="7393438"/>
            <a:ext cx="3389546" cy="8727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72" name="Google Shape;472;g2e837cff35f_5_154"/>
          <p:cNvSpPr txBox="1">
            <a:spLocks noGrp="1"/>
          </p:cNvSpPr>
          <p:nvPr>
            <p:ph type="subTitle" idx="8"/>
          </p:nvPr>
        </p:nvSpPr>
        <p:spPr>
          <a:xfrm>
            <a:off x="3382999" y="7024881"/>
            <a:ext cx="338954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73" name="Google Shape;473;g2e837cff35f_5_154"/>
          <p:cNvSpPr txBox="1">
            <a:spLocks noGrp="1"/>
          </p:cNvSpPr>
          <p:nvPr>
            <p:ph type="subTitle" idx="9"/>
          </p:nvPr>
        </p:nvSpPr>
        <p:spPr>
          <a:xfrm>
            <a:off x="3382995" y="8852416"/>
            <a:ext cx="3389546" cy="872716"/>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74" name="Google Shape;474;g2e837cff35f_5_154"/>
          <p:cNvSpPr txBox="1">
            <a:spLocks noGrp="1"/>
          </p:cNvSpPr>
          <p:nvPr>
            <p:ph type="subTitle" idx="13"/>
          </p:nvPr>
        </p:nvSpPr>
        <p:spPr>
          <a:xfrm>
            <a:off x="3382999" y="8483859"/>
            <a:ext cx="338954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hree columns 6">
  <p:cSld name="CUSTOM_6_2">
    <p:spTree>
      <p:nvGrpSpPr>
        <p:cNvPr id="1" name="Shape 475"/>
        <p:cNvGrpSpPr/>
        <p:nvPr/>
      </p:nvGrpSpPr>
      <p:grpSpPr>
        <a:xfrm>
          <a:off x="0" y="0"/>
          <a:ext cx="0" cy="0"/>
          <a:chOff x="0" y="0"/>
          <a:chExt cx="0" cy="0"/>
        </a:xfrm>
      </p:grpSpPr>
      <p:pic>
        <p:nvPicPr>
          <p:cNvPr id="476" name="Google Shape;476;g2e837cff35f_5_169"/>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477" name="Google Shape;477;g2e837cff35f_5_169"/>
          <p:cNvSpPr txBox="1">
            <a:spLocks noGrp="1"/>
          </p:cNvSpPr>
          <p:nvPr>
            <p:ph type="title"/>
          </p:nvPr>
        </p:nvSpPr>
        <p:spPr>
          <a:xfrm>
            <a:off x="1620970" y="925117"/>
            <a:ext cx="4318386" cy="16134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78" name="Google Shape;478;g2e837cff35f_5_169"/>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79" name="Google Shape;479;g2e837cff35f_5_169"/>
          <p:cNvSpPr txBox="1">
            <a:spLocks noGrp="1"/>
          </p:cNvSpPr>
          <p:nvPr>
            <p:ph type="subTitle" idx="1"/>
          </p:nvPr>
        </p:nvSpPr>
        <p:spPr>
          <a:xfrm>
            <a:off x="2010461" y="4155417"/>
            <a:ext cx="4318386" cy="101731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80" name="Google Shape;480;g2e837cff35f_5_169"/>
          <p:cNvSpPr txBox="1">
            <a:spLocks noGrp="1"/>
          </p:cNvSpPr>
          <p:nvPr>
            <p:ph type="subTitle" idx="2"/>
          </p:nvPr>
        </p:nvSpPr>
        <p:spPr>
          <a:xfrm>
            <a:off x="2010461" y="3735158"/>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81" name="Google Shape;481;g2e837cff35f_5_169"/>
          <p:cNvSpPr txBox="1">
            <a:spLocks noGrp="1"/>
          </p:cNvSpPr>
          <p:nvPr>
            <p:ph type="subTitle" idx="3"/>
          </p:nvPr>
        </p:nvSpPr>
        <p:spPr>
          <a:xfrm>
            <a:off x="2010461" y="6238803"/>
            <a:ext cx="4318386" cy="101731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82" name="Google Shape;482;g2e837cff35f_5_169"/>
          <p:cNvSpPr txBox="1">
            <a:spLocks noGrp="1"/>
          </p:cNvSpPr>
          <p:nvPr>
            <p:ph type="subTitle" idx="4"/>
          </p:nvPr>
        </p:nvSpPr>
        <p:spPr>
          <a:xfrm>
            <a:off x="2010461" y="5818603"/>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83" name="Google Shape;483;g2e837cff35f_5_169"/>
          <p:cNvSpPr txBox="1">
            <a:spLocks noGrp="1"/>
          </p:cNvSpPr>
          <p:nvPr>
            <p:ph type="subTitle" idx="5"/>
          </p:nvPr>
        </p:nvSpPr>
        <p:spPr>
          <a:xfrm>
            <a:off x="2010461" y="8331367"/>
            <a:ext cx="4318386" cy="1017319"/>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84" name="Google Shape;484;g2e837cff35f_5_169"/>
          <p:cNvSpPr txBox="1">
            <a:spLocks noGrp="1"/>
          </p:cNvSpPr>
          <p:nvPr>
            <p:ph type="subTitle" idx="6"/>
          </p:nvPr>
        </p:nvSpPr>
        <p:spPr>
          <a:xfrm>
            <a:off x="2010461" y="7911167"/>
            <a:ext cx="4318386"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85" name="Google Shape;485;g2e837cff35f_5_169"/>
          <p:cNvSpPr txBox="1">
            <a:spLocks noGrp="1"/>
          </p:cNvSpPr>
          <p:nvPr>
            <p:ph type="subTitle" idx="7"/>
          </p:nvPr>
        </p:nvSpPr>
        <p:spPr>
          <a:xfrm>
            <a:off x="1064296" y="2707601"/>
            <a:ext cx="5431734" cy="6726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3">
  <p:cSld name="CUSTOM_2">
    <p:spTree>
      <p:nvGrpSpPr>
        <p:cNvPr id="1" name="Shape 31"/>
        <p:cNvGrpSpPr/>
        <p:nvPr/>
      </p:nvGrpSpPr>
      <p:grpSpPr>
        <a:xfrm>
          <a:off x="0" y="0"/>
          <a:ext cx="0" cy="0"/>
          <a:chOff x="0" y="0"/>
          <a:chExt cx="0" cy="0"/>
        </a:xfrm>
      </p:grpSpPr>
      <p:pic>
        <p:nvPicPr>
          <p:cNvPr id="32" name="Google Shape;32;p60"/>
          <p:cNvPicPr preferRelativeResize="0"/>
          <p:nvPr/>
        </p:nvPicPr>
        <p:blipFill rotWithShape="1">
          <a:blip r:embed="rId2">
            <a:alphaModFix amt="20000"/>
          </a:blip>
          <a:srcRect/>
          <a:stretch/>
        </p:blipFill>
        <p:spPr>
          <a:xfrm>
            <a:off x="0" y="0"/>
            <a:ext cx="7560001" cy="10692608"/>
          </a:xfrm>
          <a:prstGeom prst="rect">
            <a:avLst/>
          </a:prstGeom>
          <a:noFill/>
          <a:ln>
            <a:noFill/>
          </a:ln>
        </p:spPr>
      </p:pic>
      <p:sp>
        <p:nvSpPr>
          <p:cNvPr id="33" name="Google Shape;33;p60"/>
          <p:cNvSpPr txBox="1">
            <a:spLocks noGrp="1"/>
          </p:cNvSpPr>
          <p:nvPr>
            <p:ph type="title"/>
          </p:nvPr>
        </p:nvSpPr>
        <p:spPr>
          <a:xfrm>
            <a:off x="820650" y="925100"/>
            <a:ext cx="4318200" cy="155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34" name="Google Shape;34;p60"/>
          <p:cNvCxnSpPr/>
          <p:nvPr/>
        </p:nvCxnSpPr>
        <p:spPr>
          <a:xfrm>
            <a:off x="540450" y="675316"/>
            <a:ext cx="6479100" cy="0"/>
          </a:xfrm>
          <a:prstGeom prst="straightConnector1">
            <a:avLst/>
          </a:prstGeom>
          <a:noFill/>
          <a:ln w="19050" cap="flat" cmpd="sng">
            <a:solidFill>
              <a:schemeClr val="dk2"/>
            </a:solidFill>
            <a:prstDash val="solid"/>
            <a:round/>
            <a:headEnd type="none" w="sm" len="sm"/>
            <a:tailEnd type="none" w="sm" len="sm"/>
          </a:ln>
        </p:spPr>
      </p:cxnSp>
      <p:cxnSp>
        <p:nvCxnSpPr>
          <p:cNvPr id="35" name="Google Shape;35;p60"/>
          <p:cNvCxnSpPr/>
          <p:nvPr/>
        </p:nvCxnSpPr>
        <p:spPr>
          <a:xfrm>
            <a:off x="540450" y="562891"/>
            <a:ext cx="6479100" cy="0"/>
          </a:xfrm>
          <a:prstGeom prst="straightConnector1">
            <a:avLst/>
          </a:prstGeom>
          <a:noFill/>
          <a:ln w="19050" cap="flat" cmpd="sng">
            <a:solidFill>
              <a:schemeClr val="dk2"/>
            </a:solidFill>
            <a:prstDash val="solid"/>
            <a:round/>
            <a:headEnd type="none" w="sm" len="sm"/>
            <a:tailEnd type="none" w="sm" len="sm"/>
          </a:ln>
        </p:spPr>
      </p:cxnSp>
      <p:cxnSp>
        <p:nvCxnSpPr>
          <p:cNvPr id="36" name="Google Shape;36;p60"/>
          <p:cNvCxnSpPr/>
          <p:nvPr/>
        </p:nvCxnSpPr>
        <p:spPr>
          <a:xfrm>
            <a:off x="540450" y="10118616"/>
            <a:ext cx="6479100" cy="0"/>
          </a:xfrm>
          <a:prstGeom prst="straightConnector1">
            <a:avLst/>
          </a:prstGeom>
          <a:noFill/>
          <a:ln w="19050" cap="flat" cmpd="sng">
            <a:solidFill>
              <a:schemeClr val="dk2"/>
            </a:solidFill>
            <a:prstDash val="solid"/>
            <a:round/>
            <a:headEnd type="none" w="sm" len="sm"/>
            <a:tailEnd type="none" w="sm" len="sm"/>
          </a:ln>
        </p:spPr>
      </p:cxnSp>
      <p:cxnSp>
        <p:nvCxnSpPr>
          <p:cNvPr id="37" name="Google Shape;37;p60"/>
          <p:cNvCxnSpPr/>
          <p:nvPr/>
        </p:nvCxnSpPr>
        <p:spPr>
          <a:xfrm>
            <a:off x="540450" y="10006191"/>
            <a:ext cx="6479100" cy="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only 7">
  <p:cSld name="CUSTOM_5_3">
    <p:spTree>
      <p:nvGrpSpPr>
        <p:cNvPr id="1" name="Shape 486"/>
        <p:cNvGrpSpPr/>
        <p:nvPr/>
      </p:nvGrpSpPr>
      <p:grpSpPr>
        <a:xfrm>
          <a:off x="0" y="0"/>
          <a:ext cx="0" cy="0"/>
          <a:chOff x="0" y="0"/>
          <a:chExt cx="0" cy="0"/>
        </a:xfrm>
      </p:grpSpPr>
      <p:pic>
        <p:nvPicPr>
          <p:cNvPr id="487" name="Google Shape;487;g2e837cff35f_5_180"/>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488" name="Google Shape;488;g2e837cff35f_5_180"/>
          <p:cNvSpPr txBox="1">
            <a:spLocks noGrp="1"/>
          </p:cNvSpPr>
          <p:nvPr>
            <p:ph type="title"/>
          </p:nvPr>
        </p:nvSpPr>
        <p:spPr>
          <a:xfrm>
            <a:off x="820685" y="925117"/>
            <a:ext cx="4318386" cy="159873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489" name="Google Shape;489;g2e837cff35f_5_180"/>
          <p:cNvCxnSpPr/>
          <p:nvPr/>
        </p:nvCxnSpPr>
        <p:spPr>
          <a:xfrm>
            <a:off x="520172" y="661262"/>
            <a:ext cx="0" cy="9360475"/>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six columns">
  <p:cSld name="CUSTOM_4_1_1">
    <p:spTree>
      <p:nvGrpSpPr>
        <p:cNvPr id="1" name="Shape 490"/>
        <p:cNvGrpSpPr/>
        <p:nvPr/>
      </p:nvGrpSpPr>
      <p:grpSpPr>
        <a:xfrm>
          <a:off x="0" y="0"/>
          <a:ext cx="0" cy="0"/>
          <a:chOff x="0" y="0"/>
          <a:chExt cx="0" cy="0"/>
        </a:xfrm>
      </p:grpSpPr>
      <p:pic>
        <p:nvPicPr>
          <p:cNvPr id="491" name="Google Shape;491;g2e837cff35f_5_184"/>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492" name="Google Shape;492;g2e837cff35f_5_184"/>
          <p:cNvSpPr txBox="1">
            <a:spLocks noGrp="1"/>
          </p:cNvSpPr>
          <p:nvPr>
            <p:ph type="title"/>
          </p:nvPr>
        </p:nvSpPr>
        <p:spPr>
          <a:xfrm>
            <a:off x="1620970" y="925117"/>
            <a:ext cx="4318386" cy="157682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493" name="Google Shape;493;g2e837cff35f_5_184"/>
          <p:cNvCxnSpPr/>
          <p:nvPr/>
        </p:nvCxnSpPr>
        <p:spPr>
          <a:xfrm>
            <a:off x="540473" y="675329"/>
            <a:ext cx="6479379" cy="0"/>
          </a:xfrm>
          <a:prstGeom prst="straightConnector1">
            <a:avLst/>
          </a:prstGeom>
          <a:noFill/>
          <a:ln w="19050" cap="flat" cmpd="sng">
            <a:solidFill>
              <a:schemeClr val="dk2"/>
            </a:solidFill>
            <a:prstDash val="solid"/>
            <a:round/>
            <a:headEnd type="none" w="sm" len="sm"/>
            <a:tailEnd type="none" w="sm" len="sm"/>
          </a:ln>
        </p:spPr>
      </p:cxnSp>
      <p:cxnSp>
        <p:nvCxnSpPr>
          <p:cNvPr id="494" name="Google Shape;494;g2e837cff35f_5_184"/>
          <p:cNvCxnSpPr/>
          <p:nvPr/>
        </p:nvCxnSpPr>
        <p:spPr>
          <a:xfrm>
            <a:off x="540473" y="562902"/>
            <a:ext cx="6479379" cy="0"/>
          </a:xfrm>
          <a:prstGeom prst="straightConnector1">
            <a:avLst/>
          </a:prstGeom>
          <a:noFill/>
          <a:ln w="19050" cap="flat" cmpd="sng">
            <a:solidFill>
              <a:schemeClr val="dk2"/>
            </a:solidFill>
            <a:prstDash val="solid"/>
            <a:round/>
            <a:headEnd type="none" w="sm" len="sm"/>
            <a:tailEnd type="none" w="sm" len="sm"/>
          </a:ln>
        </p:spPr>
      </p:cxnSp>
      <p:cxnSp>
        <p:nvCxnSpPr>
          <p:cNvPr id="495" name="Google Shape;495;g2e837cff35f_5_184"/>
          <p:cNvCxnSpPr/>
          <p:nvPr/>
        </p:nvCxnSpPr>
        <p:spPr>
          <a:xfrm>
            <a:off x="540473" y="10118805"/>
            <a:ext cx="6479379" cy="0"/>
          </a:xfrm>
          <a:prstGeom prst="straightConnector1">
            <a:avLst/>
          </a:prstGeom>
          <a:noFill/>
          <a:ln w="19050" cap="flat" cmpd="sng">
            <a:solidFill>
              <a:schemeClr val="dk2"/>
            </a:solidFill>
            <a:prstDash val="solid"/>
            <a:round/>
            <a:headEnd type="none" w="sm" len="sm"/>
            <a:tailEnd type="none" w="sm" len="sm"/>
          </a:ln>
        </p:spPr>
      </p:cxnSp>
      <p:cxnSp>
        <p:nvCxnSpPr>
          <p:cNvPr id="496" name="Google Shape;496;g2e837cff35f_5_184"/>
          <p:cNvCxnSpPr/>
          <p:nvPr/>
        </p:nvCxnSpPr>
        <p:spPr>
          <a:xfrm>
            <a:off x="540473" y="10006378"/>
            <a:ext cx="6479379" cy="0"/>
          </a:xfrm>
          <a:prstGeom prst="straightConnector1">
            <a:avLst/>
          </a:prstGeom>
          <a:noFill/>
          <a:ln w="19050" cap="flat" cmpd="sng">
            <a:solidFill>
              <a:schemeClr val="dk2"/>
            </a:solidFill>
            <a:prstDash val="solid"/>
            <a:round/>
            <a:headEnd type="none" w="sm" len="sm"/>
            <a:tailEnd type="none" w="sm" len="sm"/>
          </a:ln>
        </p:spPr>
      </p:cxnSp>
      <p:sp>
        <p:nvSpPr>
          <p:cNvPr id="497" name="Google Shape;497;g2e837cff35f_5_184"/>
          <p:cNvSpPr txBox="1">
            <a:spLocks noGrp="1"/>
          </p:cNvSpPr>
          <p:nvPr>
            <p:ph type="subTitle" idx="1"/>
          </p:nvPr>
        </p:nvSpPr>
        <p:spPr>
          <a:xfrm>
            <a:off x="907752" y="3324362"/>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98" name="Google Shape;498;g2e837cff35f_5_184"/>
          <p:cNvSpPr txBox="1">
            <a:spLocks noGrp="1"/>
          </p:cNvSpPr>
          <p:nvPr>
            <p:ph type="subTitle" idx="2"/>
          </p:nvPr>
        </p:nvSpPr>
        <p:spPr>
          <a:xfrm>
            <a:off x="907752" y="2879592"/>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99" name="Google Shape;499;g2e837cff35f_5_184"/>
          <p:cNvSpPr txBox="1">
            <a:spLocks noGrp="1"/>
          </p:cNvSpPr>
          <p:nvPr>
            <p:ph type="title" idx="3"/>
          </p:nvPr>
        </p:nvSpPr>
        <p:spPr>
          <a:xfrm>
            <a:off x="1840942" y="4113777"/>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00" name="Google Shape;500;g2e837cff35f_5_184"/>
          <p:cNvSpPr txBox="1">
            <a:spLocks noGrp="1"/>
          </p:cNvSpPr>
          <p:nvPr>
            <p:ph type="subTitle" idx="4"/>
          </p:nvPr>
        </p:nvSpPr>
        <p:spPr>
          <a:xfrm>
            <a:off x="4225670" y="3324362"/>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01" name="Google Shape;501;g2e837cff35f_5_184"/>
          <p:cNvSpPr txBox="1">
            <a:spLocks noGrp="1"/>
          </p:cNvSpPr>
          <p:nvPr>
            <p:ph type="subTitle" idx="5"/>
          </p:nvPr>
        </p:nvSpPr>
        <p:spPr>
          <a:xfrm>
            <a:off x="4225670" y="2879592"/>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02" name="Google Shape;502;g2e837cff35f_5_184"/>
          <p:cNvSpPr txBox="1">
            <a:spLocks noGrp="1"/>
          </p:cNvSpPr>
          <p:nvPr>
            <p:ph type="title" idx="6"/>
          </p:nvPr>
        </p:nvSpPr>
        <p:spPr>
          <a:xfrm>
            <a:off x="5158860" y="4113777"/>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03" name="Google Shape;503;g2e837cff35f_5_184"/>
          <p:cNvSpPr txBox="1">
            <a:spLocks noGrp="1"/>
          </p:cNvSpPr>
          <p:nvPr>
            <p:ph type="subTitle" idx="7"/>
          </p:nvPr>
        </p:nvSpPr>
        <p:spPr>
          <a:xfrm>
            <a:off x="907752" y="5535704"/>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04" name="Google Shape;504;g2e837cff35f_5_184"/>
          <p:cNvSpPr txBox="1">
            <a:spLocks noGrp="1"/>
          </p:cNvSpPr>
          <p:nvPr>
            <p:ph type="subTitle" idx="8"/>
          </p:nvPr>
        </p:nvSpPr>
        <p:spPr>
          <a:xfrm>
            <a:off x="907752" y="5090933"/>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05" name="Google Shape;505;g2e837cff35f_5_184"/>
          <p:cNvSpPr txBox="1">
            <a:spLocks noGrp="1"/>
          </p:cNvSpPr>
          <p:nvPr>
            <p:ph type="title" idx="9"/>
          </p:nvPr>
        </p:nvSpPr>
        <p:spPr>
          <a:xfrm>
            <a:off x="1840942" y="6325118"/>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06" name="Google Shape;506;g2e837cff35f_5_184"/>
          <p:cNvSpPr txBox="1">
            <a:spLocks noGrp="1"/>
          </p:cNvSpPr>
          <p:nvPr>
            <p:ph type="subTitle" idx="13"/>
          </p:nvPr>
        </p:nvSpPr>
        <p:spPr>
          <a:xfrm>
            <a:off x="4225670" y="5535704"/>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07" name="Google Shape;507;g2e837cff35f_5_184"/>
          <p:cNvSpPr txBox="1">
            <a:spLocks noGrp="1"/>
          </p:cNvSpPr>
          <p:nvPr>
            <p:ph type="subTitle" idx="14"/>
          </p:nvPr>
        </p:nvSpPr>
        <p:spPr>
          <a:xfrm>
            <a:off x="4225670" y="5090933"/>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08" name="Google Shape;508;g2e837cff35f_5_184"/>
          <p:cNvSpPr txBox="1">
            <a:spLocks noGrp="1"/>
          </p:cNvSpPr>
          <p:nvPr>
            <p:ph type="title" idx="15"/>
          </p:nvPr>
        </p:nvSpPr>
        <p:spPr>
          <a:xfrm>
            <a:off x="5158860" y="6325118"/>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09" name="Google Shape;509;g2e837cff35f_5_184"/>
          <p:cNvSpPr txBox="1">
            <a:spLocks noGrp="1"/>
          </p:cNvSpPr>
          <p:nvPr>
            <p:ph type="subTitle" idx="16"/>
          </p:nvPr>
        </p:nvSpPr>
        <p:spPr>
          <a:xfrm>
            <a:off x="907752" y="7747045"/>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10" name="Google Shape;510;g2e837cff35f_5_184"/>
          <p:cNvSpPr txBox="1">
            <a:spLocks noGrp="1"/>
          </p:cNvSpPr>
          <p:nvPr>
            <p:ph type="subTitle" idx="17"/>
          </p:nvPr>
        </p:nvSpPr>
        <p:spPr>
          <a:xfrm>
            <a:off x="907752" y="7302275"/>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11" name="Google Shape;511;g2e837cff35f_5_184"/>
          <p:cNvSpPr txBox="1">
            <a:spLocks noGrp="1"/>
          </p:cNvSpPr>
          <p:nvPr>
            <p:ph type="title" idx="18"/>
          </p:nvPr>
        </p:nvSpPr>
        <p:spPr>
          <a:xfrm>
            <a:off x="1840942" y="8536460"/>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12" name="Google Shape;512;g2e837cff35f_5_184"/>
          <p:cNvSpPr txBox="1">
            <a:spLocks noGrp="1"/>
          </p:cNvSpPr>
          <p:nvPr>
            <p:ph type="subTitle" idx="19"/>
          </p:nvPr>
        </p:nvSpPr>
        <p:spPr>
          <a:xfrm>
            <a:off x="4225670" y="7747045"/>
            <a:ext cx="2631113" cy="682513"/>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13" name="Google Shape;513;g2e837cff35f_5_184"/>
          <p:cNvSpPr txBox="1">
            <a:spLocks noGrp="1"/>
          </p:cNvSpPr>
          <p:nvPr>
            <p:ph type="subTitle" idx="20"/>
          </p:nvPr>
        </p:nvSpPr>
        <p:spPr>
          <a:xfrm>
            <a:off x="4225670" y="7302275"/>
            <a:ext cx="2631113" cy="49230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14" name="Google Shape;514;g2e837cff35f_5_184"/>
          <p:cNvSpPr txBox="1">
            <a:spLocks noGrp="1"/>
          </p:cNvSpPr>
          <p:nvPr>
            <p:ph type="title" idx="21"/>
          </p:nvPr>
        </p:nvSpPr>
        <p:spPr>
          <a:xfrm>
            <a:off x="5158860" y="8536460"/>
            <a:ext cx="764733" cy="613211"/>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4">
  <p:cSld name="CUSTOM_1_1">
    <p:spTree>
      <p:nvGrpSpPr>
        <p:cNvPr id="1" name="Shape 515"/>
        <p:cNvGrpSpPr/>
        <p:nvPr/>
      </p:nvGrpSpPr>
      <p:grpSpPr>
        <a:xfrm>
          <a:off x="0" y="0"/>
          <a:ext cx="0" cy="0"/>
          <a:chOff x="0" y="0"/>
          <a:chExt cx="0" cy="0"/>
        </a:xfrm>
      </p:grpSpPr>
      <p:pic>
        <p:nvPicPr>
          <p:cNvPr id="516" name="Google Shape;516;g2e837cff35f_5_209"/>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17" name="Google Shape;517;g2e837cff35f_5_209"/>
          <p:cNvSpPr txBox="1">
            <a:spLocks noGrp="1"/>
          </p:cNvSpPr>
          <p:nvPr>
            <p:ph type="title"/>
          </p:nvPr>
        </p:nvSpPr>
        <p:spPr>
          <a:xfrm>
            <a:off x="1620970" y="925117"/>
            <a:ext cx="4318386" cy="15882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three columns 7">
  <p:cSld name="CUSTOM_3_1_2">
    <p:spTree>
      <p:nvGrpSpPr>
        <p:cNvPr id="1" name="Shape 518"/>
        <p:cNvGrpSpPr/>
        <p:nvPr/>
      </p:nvGrpSpPr>
      <p:grpSpPr>
        <a:xfrm>
          <a:off x="0" y="0"/>
          <a:ext cx="0" cy="0"/>
          <a:chOff x="0" y="0"/>
          <a:chExt cx="0" cy="0"/>
        </a:xfrm>
      </p:grpSpPr>
      <p:pic>
        <p:nvPicPr>
          <p:cNvPr id="519" name="Google Shape;519;g2e837cff35f_5_212"/>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520" name="Google Shape;520;g2e837cff35f_5_212"/>
          <p:cNvSpPr txBox="1">
            <a:spLocks noGrp="1"/>
          </p:cNvSpPr>
          <p:nvPr>
            <p:ph type="title"/>
          </p:nvPr>
        </p:nvSpPr>
        <p:spPr>
          <a:xfrm>
            <a:off x="1620970" y="925117"/>
            <a:ext cx="4318386" cy="1575629"/>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21" name="Google Shape;521;g2e837cff35f_5_212"/>
          <p:cNvSpPr txBox="1">
            <a:spLocks noGrp="1"/>
          </p:cNvSpPr>
          <p:nvPr>
            <p:ph type="subTitle" idx="1"/>
          </p:nvPr>
        </p:nvSpPr>
        <p:spPr>
          <a:xfrm>
            <a:off x="2731792" y="3546166"/>
            <a:ext cx="4027673" cy="564011"/>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22" name="Google Shape;522;g2e837cff35f_5_212"/>
          <p:cNvSpPr txBox="1">
            <a:spLocks noGrp="1"/>
          </p:cNvSpPr>
          <p:nvPr>
            <p:ph type="body" idx="2"/>
          </p:nvPr>
        </p:nvSpPr>
        <p:spPr>
          <a:xfrm>
            <a:off x="2731792" y="4195878"/>
            <a:ext cx="4027673" cy="1242623"/>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523" name="Google Shape;523;g2e837cff35f_5_212"/>
          <p:cNvSpPr txBox="1">
            <a:spLocks noGrp="1"/>
          </p:cNvSpPr>
          <p:nvPr>
            <p:ph type="subTitle" idx="3"/>
          </p:nvPr>
        </p:nvSpPr>
        <p:spPr>
          <a:xfrm>
            <a:off x="2731792" y="5559704"/>
            <a:ext cx="4027673" cy="564011"/>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24" name="Google Shape;524;g2e837cff35f_5_212"/>
          <p:cNvSpPr txBox="1">
            <a:spLocks noGrp="1"/>
          </p:cNvSpPr>
          <p:nvPr>
            <p:ph type="body" idx="4"/>
          </p:nvPr>
        </p:nvSpPr>
        <p:spPr>
          <a:xfrm>
            <a:off x="2731792" y="6209416"/>
            <a:ext cx="4027673" cy="1242623"/>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525" name="Google Shape;525;g2e837cff35f_5_212"/>
          <p:cNvSpPr txBox="1">
            <a:spLocks noGrp="1"/>
          </p:cNvSpPr>
          <p:nvPr>
            <p:ph type="subTitle" idx="5"/>
          </p:nvPr>
        </p:nvSpPr>
        <p:spPr>
          <a:xfrm>
            <a:off x="2731792" y="7573242"/>
            <a:ext cx="4027673" cy="564011"/>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26" name="Google Shape;526;g2e837cff35f_5_212"/>
          <p:cNvSpPr txBox="1">
            <a:spLocks noGrp="1"/>
          </p:cNvSpPr>
          <p:nvPr>
            <p:ph type="body" idx="6"/>
          </p:nvPr>
        </p:nvSpPr>
        <p:spPr>
          <a:xfrm>
            <a:off x="2731792" y="8222954"/>
            <a:ext cx="4027673" cy="1242623"/>
          </a:xfrm>
          <a:prstGeom prst="rect">
            <a:avLst/>
          </a:prstGeom>
          <a:noFill/>
          <a:ln>
            <a:noFill/>
          </a:ln>
        </p:spPr>
        <p:txBody>
          <a:bodyPr spcFirstLastPara="1" wrap="square" lIns="91425" tIns="91425" rIns="91425" bIns="91425" anchor="t" anchorCtr="0">
            <a:noAutofit/>
          </a:bodyPr>
          <a:lstStyle>
            <a:lvl1pPr marL="457200" lvl="0" indent="-330200" algn="l">
              <a:lnSpc>
                <a:spcPct val="100000"/>
              </a:lnSpc>
              <a:spcBef>
                <a:spcPts val="0"/>
              </a:spcBef>
              <a:spcAft>
                <a:spcPts val="0"/>
              </a:spcAft>
              <a:buClr>
                <a:schemeClr val="lt1"/>
              </a:buClr>
              <a:buSzPts val="1600"/>
              <a:buChar char="●"/>
              <a:defRPr/>
            </a:lvl1pPr>
            <a:lvl2pPr marL="914400" lvl="1" indent="-330200" algn="l">
              <a:lnSpc>
                <a:spcPct val="100000"/>
              </a:lnSpc>
              <a:spcBef>
                <a:spcPts val="0"/>
              </a:spcBef>
              <a:spcAft>
                <a:spcPts val="0"/>
              </a:spcAft>
              <a:buSzPts val="1600"/>
              <a:buChar char="○"/>
              <a:defRPr/>
            </a:lvl2pPr>
            <a:lvl3pPr marL="1371600" lvl="2" indent="-330200" algn="l">
              <a:lnSpc>
                <a:spcPct val="100000"/>
              </a:lnSpc>
              <a:spcBef>
                <a:spcPts val="0"/>
              </a:spcBef>
              <a:spcAft>
                <a:spcPts val="0"/>
              </a:spcAft>
              <a:buSzPts val="1600"/>
              <a:buChar char="■"/>
              <a:defRPr/>
            </a:lvl3pPr>
            <a:lvl4pPr marL="1828800" lvl="3" indent="-330200" algn="l">
              <a:lnSpc>
                <a:spcPct val="100000"/>
              </a:lnSpc>
              <a:spcBef>
                <a:spcPts val="0"/>
              </a:spcBef>
              <a:spcAft>
                <a:spcPts val="0"/>
              </a:spcAft>
              <a:buSzPts val="1600"/>
              <a:buChar char="●"/>
              <a:defRPr/>
            </a:lvl4pPr>
            <a:lvl5pPr marL="2286000" lvl="4" indent="-330200" algn="l">
              <a:lnSpc>
                <a:spcPct val="100000"/>
              </a:lnSpc>
              <a:spcBef>
                <a:spcPts val="0"/>
              </a:spcBef>
              <a:spcAft>
                <a:spcPts val="0"/>
              </a:spcAft>
              <a:buSzPts val="1600"/>
              <a:buChar char="○"/>
              <a:defRPr/>
            </a:lvl5pPr>
            <a:lvl6pPr marL="2743200" lvl="5" indent="-330200" algn="l">
              <a:lnSpc>
                <a:spcPct val="100000"/>
              </a:lnSpc>
              <a:spcBef>
                <a:spcPts val="0"/>
              </a:spcBef>
              <a:spcAft>
                <a:spcPts val="0"/>
              </a:spcAft>
              <a:buSzPts val="1600"/>
              <a:buChar char="■"/>
              <a:defRPr/>
            </a:lvl6pPr>
            <a:lvl7pPr marL="3200400" lvl="6" indent="-330200" algn="l">
              <a:lnSpc>
                <a:spcPct val="100000"/>
              </a:lnSpc>
              <a:spcBef>
                <a:spcPts val="0"/>
              </a:spcBef>
              <a:spcAft>
                <a:spcPts val="0"/>
              </a:spcAft>
              <a:buSzPts val="1600"/>
              <a:buChar char="●"/>
              <a:defRPr/>
            </a:lvl7pPr>
            <a:lvl8pPr marL="3657600" lvl="7" indent="-330200" algn="l">
              <a:lnSpc>
                <a:spcPct val="100000"/>
              </a:lnSpc>
              <a:spcBef>
                <a:spcPts val="0"/>
              </a:spcBef>
              <a:spcAft>
                <a:spcPts val="0"/>
              </a:spcAft>
              <a:buSzPts val="1600"/>
              <a:buChar char="○"/>
              <a:defRPr/>
            </a:lvl8pPr>
            <a:lvl9pPr marL="4114800" lvl="8" indent="-330200" algn="l">
              <a:lnSpc>
                <a:spcPct val="100000"/>
              </a:lnSpc>
              <a:spcBef>
                <a:spcPts val="0"/>
              </a:spcBef>
              <a:spcAft>
                <a:spcPts val="0"/>
              </a:spcAft>
              <a:buSzPts val="1600"/>
              <a:buChar char="■"/>
              <a:defRPr/>
            </a:lvl9pPr>
          </a:lstStyle>
          <a:p>
            <a:endParaRPr/>
          </a:p>
        </p:txBody>
      </p:sp>
      <p:sp>
        <p:nvSpPr>
          <p:cNvPr id="527" name="Google Shape;527;g2e837cff35f_5_212"/>
          <p:cNvSpPr txBox="1">
            <a:spLocks noGrp="1"/>
          </p:cNvSpPr>
          <p:nvPr>
            <p:ph type="subTitle" idx="7"/>
          </p:nvPr>
        </p:nvSpPr>
        <p:spPr>
          <a:xfrm>
            <a:off x="907364" y="2618549"/>
            <a:ext cx="5637842" cy="622212"/>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28" name="Google Shape;528;g2e837cff35f_5_212"/>
          <p:cNvSpPr txBox="1">
            <a:spLocks noGrp="1"/>
          </p:cNvSpPr>
          <p:nvPr>
            <p:ph type="title" idx="8"/>
          </p:nvPr>
        </p:nvSpPr>
        <p:spPr>
          <a:xfrm>
            <a:off x="800859" y="3924672"/>
            <a:ext cx="1790177" cy="968418"/>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
        <p:nvSpPr>
          <p:cNvPr id="529" name="Google Shape;529;g2e837cff35f_5_212"/>
          <p:cNvSpPr txBox="1">
            <a:spLocks noGrp="1"/>
          </p:cNvSpPr>
          <p:nvPr>
            <p:ph type="title" idx="9"/>
          </p:nvPr>
        </p:nvSpPr>
        <p:spPr>
          <a:xfrm>
            <a:off x="800859" y="5982047"/>
            <a:ext cx="1790177" cy="968418"/>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
        <p:nvSpPr>
          <p:cNvPr id="530" name="Google Shape;530;g2e837cff35f_5_212"/>
          <p:cNvSpPr txBox="1">
            <a:spLocks noGrp="1"/>
          </p:cNvSpPr>
          <p:nvPr>
            <p:ph type="title" idx="13"/>
          </p:nvPr>
        </p:nvSpPr>
        <p:spPr>
          <a:xfrm>
            <a:off x="800859" y="8039390"/>
            <a:ext cx="1790177" cy="968418"/>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4600"/>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six columns 1">
  <p:cSld name="CUSTOM_5_1_2">
    <p:spTree>
      <p:nvGrpSpPr>
        <p:cNvPr id="1" name="Shape 531"/>
        <p:cNvGrpSpPr/>
        <p:nvPr/>
      </p:nvGrpSpPr>
      <p:grpSpPr>
        <a:xfrm>
          <a:off x="0" y="0"/>
          <a:ext cx="0" cy="0"/>
          <a:chOff x="0" y="0"/>
          <a:chExt cx="0" cy="0"/>
        </a:xfrm>
      </p:grpSpPr>
      <p:pic>
        <p:nvPicPr>
          <p:cNvPr id="532" name="Google Shape;532;g2e837cff35f_5_225"/>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533" name="Google Shape;533;g2e837cff35f_5_225"/>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34" name="Google Shape;534;g2e837cff35f_5_225"/>
          <p:cNvSpPr txBox="1">
            <a:spLocks noGrp="1"/>
          </p:cNvSpPr>
          <p:nvPr>
            <p:ph type="title"/>
          </p:nvPr>
        </p:nvSpPr>
        <p:spPr>
          <a:xfrm>
            <a:off x="907939" y="925117"/>
            <a:ext cx="4318386" cy="158823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35" name="Google Shape;535;g2e837cff35f_5_225"/>
          <p:cNvSpPr txBox="1">
            <a:spLocks noGrp="1"/>
          </p:cNvSpPr>
          <p:nvPr>
            <p:ph type="subTitle" idx="1"/>
          </p:nvPr>
        </p:nvSpPr>
        <p:spPr>
          <a:xfrm>
            <a:off x="907764" y="3702094"/>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36" name="Google Shape;536;g2e837cff35f_5_225"/>
          <p:cNvSpPr txBox="1">
            <a:spLocks noGrp="1"/>
          </p:cNvSpPr>
          <p:nvPr>
            <p:ph type="subTitle" idx="2"/>
          </p:nvPr>
        </p:nvSpPr>
        <p:spPr>
          <a:xfrm>
            <a:off x="907752" y="3257324"/>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37" name="Google Shape;537;g2e837cff35f_5_225"/>
          <p:cNvSpPr txBox="1">
            <a:spLocks noGrp="1"/>
          </p:cNvSpPr>
          <p:nvPr>
            <p:ph type="title" idx="3"/>
          </p:nvPr>
        </p:nvSpPr>
        <p:spPr>
          <a:xfrm>
            <a:off x="907944" y="4339106"/>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38" name="Google Shape;538;g2e837cff35f_5_225"/>
          <p:cNvSpPr txBox="1">
            <a:spLocks noGrp="1"/>
          </p:cNvSpPr>
          <p:nvPr>
            <p:ph type="subTitle" idx="4"/>
          </p:nvPr>
        </p:nvSpPr>
        <p:spPr>
          <a:xfrm>
            <a:off x="4225682" y="3702094"/>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39" name="Google Shape;539;g2e837cff35f_5_225"/>
          <p:cNvSpPr txBox="1">
            <a:spLocks noGrp="1"/>
          </p:cNvSpPr>
          <p:nvPr>
            <p:ph type="subTitle" idx="5"/>
          </p:nvPr>
        </p:nvSpPr>
        <p:spPr>
          <a:xfrm>
            <a:off x="4225670" y="3257324"/>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40" name="Google Shape;540;g2e837cff35f_5_225"/>
          <p:cNvSpPr txBox="1">
            <a:spLocks noGrp="1"/>
          </p:cNvSpPr>
          <p:nvPr>
            <p:ph type="title" idx="6"/>
          </p:nvPr>
        </p:nvSpPr>
        <p:spPr>
          <a:xfrm>
            <a:off x="4225652" y="4339106"/>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41" name="Google Shape;541;g2e837cff35f_5_225"/>
          <p:cNvSpPr txBox="1">
            <a:spLocks noGrp="1"/>
          </p:cNvSpPr>
          <p:nvPr>
            <p:ph type="subTitle" idx="7"/>
          </p:nvPr>
        </p:nvSpPr>
        <p:spPr>
          <a:xfrm>
            <a:off x="907764" y="5989637"/>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42" name="Google Shape;542;g2e837cff35f_5_225"/>
          <p:cNvSpPr txBox="1">
            <a:spLocks noGrp="1"/>
          </p:cNvSpPr>
          <p:nvPr>
            <p:ph type="subTitle" idx="8"/>
          </p:nvPr>
        </p:nvSpPr>
        <p:spPr>
          <a:xfrm>
            <a:off x="907752" y="5544867"/>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43" name="Google Shape;543;g2e837cff35f_5_225"/>
          <p:cNvSpPr txBox="1">
            <a:spLocks noGrp="1"/>
          </p:cNvSpPr>
          <p:nvPr>
            <p:ph type="title" idx="9"/>
          </p:nvPr>
        </p:nvSpPr>
        <p:spPr>
          <a:xfrm>
            <a:off x="907944" y="6626649"/>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44" name="Google Shape;544;g2e837cff35f_5_225"/>
          <p:cNvSpPr txBox="1">
            <a:spLocks noGrp="1"/>
          </p:cNvSpPr>
          <p:nvPr>
            <p:ph type="subTitle" idx="13"/>
          </p:nvPr>
        </p:nvSpPr>
        <p:spPr>
          <a:xfrm>
            <a:off x="4225682" y="5989637"/>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45" name="Google Shape;545;g2e837cff35f_5_225"/>
          <p:cNvSpPr txBox="1">
            <a:spLocks noGrp="1"/>
          </p:cNvSpPr>
          <p:nvPr>
            <p:ph type="subTitle" idx="14"/>
          </p:nvPr>
        </p:nvSpPr>
        <p:spPr>
          <a:xfrm>
            <a:off x="4225670" y="5544867"/>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46" name="Google Shape;546;g2e837cff35f_5_225"/>
          <p:cNvSpPr txBox="1">
            <a:spLocks noGrp="1"/>
          </p:cNvSpPr>
          <p:nvPr>
            <p:ph type="title" idx="15"/>
          </p:nvPr>
        </p:nvSpPr>
        <p:spPr>
          <a:xfrm>
            <a:off x="4225652" y="6626649"/>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47" name="Google Shape;547;g2e837cff35f_5_225"/>
          <p:cNvSpPr txBox="1">
            <a:spLocks noGrp="1"/>
          </p:cNvSpPr>
          <p:nvPr>
            <p:ph type="subTitle" idx="16"/>
          </p:nvPr>
        </p:nvSpPr>
        <p:spPr>
          <a:xfrm>
            <a:off x="907764" y="8277180"/>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48" name="Google Shape;548;g2e837cff35f_5_225"/>
          <p:cNvSpPr txBox="1">
            <a:spLocks noGrp="1"/>
          </p:cNvSpPr>
          <p:nvPr>
            <p:ph type="subTitle" idx="17"/>
          </p:nvPr>
        </p:nvSpPr>
        <p:spPr>
          <a:xfrm>
            <a:off x="907752" y="7832410"/>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49" name="Google Shape;549;g2e837cff35f_5_225"/>
          <p:cNvSpPr txBox="1">
            <a:spLocks noGrp="1"/>
          </p:cNvSpPr>
          <p:nvPr>
            <p:ph type="title" idx="18"/>
          </p:nvPr>
        </p:nvSpPr>
        <p:spPr>
          <a:xfrm>
            <a:off x="907944" y="8914192"/>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550" name="Google Shape;550;g2e837cff35f_5_225"/>
          <p:cNvSpPr txBox="1">
            <a:spLocks noGrp="1"/>
          </p:cNvSpPr>
          <p:nvPr>
            <p:ph type="subTitle" idx="19"/>
          </p:nvPr>
        </p:nvSpPr>
        <p:spPr>
          <a:xfrm>
            <a:off x="4225682" y="8277180"/>
            <a:ext cx="2631113" cy="682513"/>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51" name="Google Shape;551;g2e837cff35f_5_225"/>
          <p:cNvSpPr txBox="1">
            <a:spLocks noGrp="1"/>
          </p:cNvSpPr>
          <p:nvPr>
            <p:ph type="subTitle" idx="20"/>
          </p:nvPr>
        </p:nvSpPr>
        <p:spPr>
          <a:xfrm>
            <a:off x="4225670" y="7832410"/>
            <a:ext cx="2631113" cy="49230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52" name="Google Shape;552;g2e837cff35f_5_225"/>
          <p:cNvSpPr txBox="1">
            <a:spLocks noGrp="1"/>
          </p:cNvSpPr>
          <p:nvPr>
            <p:ph type="title" idx="21"/>
          </p:nvPr>
        </p:nvSpPr>
        <p:spPr>
          <a:xfrm>
            <a:off x="4225652" y="8914192"/>
            <a:ext cx="2631113" cy="613211"/>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23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hanks">
  <p:cSld name="TITLE_ONLY_1">
    <p:spTree>
      <p:nvGrpSpPr>
        <p:cNvPr id="1" name="Shape 553"/>
        <p:cNvGrpSpPr/>
        <p:nvPr/>
      </p:nvGrpSpPr>
      <p:grpSpPr>
        <a:xfrm>
          <a:off x="0" y="0"/>
          <a:ext cx="0" cy="0"/>
          <a:chOff x="0" y="0"/>
          <a:chExt cx="0" cy="0"/>
        </a:xfrm>
      </p:grpSpPr>
      <p:pic>
        <p:nvPicPr>
          <p:cNvPr id="554" name="Google Shape;554;g2e837cff35f_5_247"/>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55" name="Google Shape;555;g2e837cff35f_5_247"/>
          <p:cNvSpPr txBox="1">
            <a:spLocks noGrp="1"/>
          </p:cNvSpPr>
          <p:nvPr>
            <p:ph type="title"/>
          </p:nvPr>
        </p:nvSpPr>
        <p:spPr>
          <a:xfrm>
            <a:off x="1620970" y="2659025"/>
            <a:ext cx="4318386" cy="1739133"/>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000"/>
              <a:buNone/>
              <a:defRPr sz="11800"/>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56" name="Google Shape;556;g2e837cff35f_5_247"/>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57" name="Google Shape;557;g2e837cff35f_5_247"/>
          <p:cNvSpPr txBox="1">
            <a:spLocks noGrp="1"/>
          </p:cNvSpPr>
          <p:nvPr>
            <p:ph type="subTitle" idx="1"/>
          </p:nvPr>
        </p:nvSpPr>
        <p:spPr>
          <a:xfrm>
            <a:off x="1620970" y="4522323"/>
            <a:ext cx="4318386" cy="159933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558" name="Google Shape;558;g2e837cff35f_5_247"/>
          <p:cNvSpPr txBox="1"/>
          <p:nvPr/>
        </p:nvSpPr>
        <p:spPr>
          <a:xfrm>
            <a:off x="1560967" y="7218660"/>
            <a:ext cx="4438391" cy="561611"/>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300"/>
              </a:spcBef>
              <a:spcAft>
                <a:spcPts val="0"/>
              </a:spcAft>
              <a:buClr>
                <a:srgbClr val="000000"/>
              </a:buClr>
              <a:buSzPts val="1000"/>
              <a:buFont typeface="Arial"/>
              <a:buNone/>
            </a:pPr>
            <a:r>
              <a:rPr lang="en" sz="1000" b="1" i="0" u="none" strike="noStrike" cap="none">
                <a:solidFill>
                  <a:schemeClr val="dk1"/>
                </a:solidFill>
                <a:latin typeface="Antic Didone"/>
                <a:ea typeface="Antic Didone"/>
                <a:cs typeface="Antic Didone"/>
                <a:sym typeface="Antic Didone"/>
              </a:rPr>
              <a:t>CREDITS: This presentation template was created by </a:t>
            </a:r>
            <a:r>
              <a:rPr lang="en" sz="1000" b="1" i="0" u="none" strike="noStrike" cap="none">
                <a:solidFill>
                  <a:schemeClr val="hlink"/>
                </a:solidFill>
                <a:uFill>
                  <a:noFill/>
                </a:uFill>
                <a:latin typeface="Antic Didone"/>
                <a:ea typeface="Antic Didone"/>
                <a:cs typeface="Antic Didone"/>
                <a:sym typeface="Antic Didone"/>
                <a:hlinkClick r:id="rId3"/>
              </a:rPr>
              <a:t>Slidesgo</a:t>
            </a:r>
            <a:r>
              <a:rPr lang="en" sz="1000" b="1" i="0" u="none" strike="noStrike" cap="none">
                <a:solidFill>
                  <a:schemeClr val="dk1"/>
                </a:solidFill>
                <a:latin typeface="Antic Didone"/>
                <a:ea typeface="Antic Didone"/>
                <a:cs typeface="Antic Didone"/>
                <a:sym typeface="Antic Didone"/>
              </a:rPr>
              <a:t>, and includes icons by </a:t>
            </a:r>
            <a:r>
              <a:rPr lang="en" sz="1000" b="1" i="0" u="none" strike="noStrike" cap="none">
                <a:solidFill>
                  <a:schemeClr val="hlink"/>
                </a:solidFill>
                <a:uFill>
                  <a:noFill/>
                </a:uFill>
                <a:latin typeface="Antic Didone"/>
                <a:ea typeface="Antic Didone"/>
                <a:cs typeface="Antic Didone"/>
                <a:sym typeface="Antic Didone"/>
                <a:hlinkClick r:id="rId4"/>
              </a:rPr>
              <a:t>Flaticon</a:t>
            </a:r>
            <a:r>
              <a:rPr lang="en" sz="1000" b="1" i="0" u="none" strike="noStrike" cap="none">
                <a:solidFill>
                  <a:schemeClr val="dk1"/>
                </a:solidFill>
                <a:latin typeface="Antic Didone"/>
                <a:ea typeface="Antic Didone"/>
                <a:cs typeface="Antic Didone"/>
                <a:sym typeface="Antic Didone"/>
              </a:rPr>
              <a:t> and infographics &amp; images by </a:t>
            </a:r>
            <a:r>
              <a:rPr lang="en" sz="1000" b="1" i="0" u="none" strike="noStrike" cap="none">
                <a:solidFill>
                  <a:schemeClr val="hlink"/>
                </a:solidFill>
                <a:uFill>
                  <a:noFill/>
                </a:uFill>
                <a:latin typeface="Antic Didone"/>
                <a:ea typeface="Antic Didone"/>
                <a:cs typeface="Antic Didone"/>
                <a:sym typeface="Antic Didone"/>
                <a:hlinkClick r:id="rId5"/>
              </a:rPr>
              <a:t>Freepik</a:t>
            </a:r>
            <a:endParaRPr sz="1000" b="1" i="0" u="none" strike="noStrike" cap="none">
              <a:solidFill>
                <a:schemeClr val="dk1"/>
              </a:solidFill>
              <a:latin typeface="Antic Didone"/>
              <a:ea typeface="Antic Didone"/>
              <a:cs typeface="Antic Didone"/>
              <a:sym typeface="Antic Didone"/>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text">
  <p:cSld name="TITLE_ONLY_2">
    <p:spTree>
      <p:nvGrpSpPr>
        <p:cNvPr id="1" name="Shape 559"/>
        <p:cNvGrpSpPr/>
        <p:nvPr/>
      </p:nvGrpSpPr>
      <p:grpSpPr>
        <a:xfrm>
          <a:off x="0" y="0"/>
          <a:ext cx="0" cy="0"/>
          <a:chOff x="0" y="0"/>
          <a:chExt cx="0" cy="0"/>
        </a:xfrm>
      </p:grpSpPr>
      <p:pic>
        <p:nvPicPr>
          <p:cNvPr id="560" name="Google Shape;560;g2e837cff35f_5_253"/>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61" name="Google Shape;561;g2e837cff35f_5_253"/>
          <p:cNvSpPr txBox="1">
            <a:spLocks noGrp="1"/>
          </p:cNvSpPr>
          <p:nvPr>
            <p:ph type="title"/>
          </p:nvPr>
        </p:nvSpPr>
        <p:spPr>
          <a:xfrm>
            <a:off x="820685" y="925117"/>
            <a:ext cx="4318386" cy="1521028"/>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62" name="Google Shape;562;g2e837cff35f_5_253"/>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63" name="Google Shape;563;g2e837cff35f_5_253"/>
          <p:cNvSpPr txBox="1">
            <a:spLocks noGrp="1"/>
          </p:cNvSpPr>
          <p:nvPr>
            <p:ph type="subTitle" idx="1"/>
          </p:nvPr>
        </p:nvSpPr>
        <p:spPr>
          <a:xfrm>
            <a:off x="933315" y="2858678"/>
            <a:ext cx="5787549" cy="1196722"/>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Char char="●"/>
              <a:defRPr/>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64"/>
        <p:cNvGrpSpPr/>
        <p:nvPr/>
      </p:nvGrpSpPr>
      <p:grpSpPr>
        <a:xfrm>
          <a:off x="0" y="0"/>
          <a:ext cx="0" cy="0"/>
          <a:chOff x="0" y="0"/>
          <a:chExt cx="0" cy="0"/>
        </a:xfrm>
      </p:grpSpPr>
      <p:pic>
        <p:nvPicPr>
          <p:cNvPr id="565" name="Google Shape;565;g2e837cff35f_5_258"/>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66" name="Google Shape;566;g2e837cff35f_5_258"/>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67" name="Google Shape;567;g2e837cff35f_5_258"/>
          <p:cNvSpPr txBox="1">
            <a:spLocks noGrp="1"/>
          </p:cNvSpPr>
          <p:nvPr>
            <p:ph type="title"/>
          </p:nvPr>
        </p:nvSpPr>
        <p:spPr>
          <a:xfrm>
            <a:off x="257716" y="4471142"/>
            <a:ext cx="7044903" cy="1749933"/>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8"/>
        <p:cNvGrpSpPr/>
        <p:nvPr/>
      </p:nvGrpSpPr>
      <p:grpSpPr>
        <a:xfrm>
          <a:off x="0" y="0"/>
          <a:ext cx="0" cy="0"/>
          <a:chOff x="0" y="0"/>
          <a:chExt cx="0" cy="0"/>
        </a:xfrm>
      </p:grpSpPr>
      <p:pic>
        <p:nvPicPr>
          <p:cNvPr id="569" name="Google Shape;569;g2e837cff35f_5_262"/>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70" name="Google Shape;570;g2e837cff35f_5_262"/>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71" name="Google Shape;571;g2e837cff35f_5_262"/>
          <p:cNvSpPr txBox="1">
            <a:spLocks noGrp="1"/>
          </p:cNvSpPr>
          <p:nvPr>
            <p:ph type="title"/>
          </p:nvPr>
        </p:nvSpPr>
        <p:spPr>
          <a:xfrm>
            <a:off x="820685" y="925117"/>
            <a:ext cx="5918954" cy="1190422"/>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72" name="Google Shape;572;g2e837cff35f_5_262"/>
          <p:cNvSpPr txBox="1">
            <a:spLocks noGrp="1"/>
          </p:cNvSpPr>
          <p:nvPr>
            <p:ph type="body" idx="1"/>
          </p:nvPr>
        </p:nvSpPr>
        <p:spPr>
          <a:xfrm>
            <a:off x="257716" y="2395741"/>
            <a:ext cx="3307042" cy="7102033"/>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
        <p:nvSpPr>
          <p:cNvPr id="573" name="Google Shape;573;g2e837cff35f_5_262"/>
          <p:cNvSpPr txBox="1">
            <a:spLocks noGrp="1"/>
          </p:cNvSpPr>
          <p:nvPr>
            <p:ph type="body" idx="2"/>
          </p:nvPr>
        </p:nvSpPr>
        <p:spPr>
          <a:xfrm>
            <a:off x="3995463" y="2395741"/>
            <a:ext cx="3307042" cy="7102033"/>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4"/>
        <p:cNvGrpSpPr/>
        <p:nvPr/>
      </p:nvGrpSpPr>
      <p:grpSpPr>
        <a:xfrm>
          <a:off x="0" y="0"/>
          <a:ext cx="0" cy="0"/>
          <a:chOff x="0" y="0"/>
          <a:chExt cx="0" cy="0"/>
        </a:xfrm>
      </p:grpSpPr>
      <p:pic>
        <p:nvPicPr>
          <p:cNvPr id="575" name="Google Shape;575;g2e837cff35f_5_268"/>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76" name="Google Shape;576;g2e837cff35f_5_268"/>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77" name="Google Shape;577;g2e837cff35f_5_268"/>
          <p:cNvSpPr txBox="1">
            <a:spLocks noGrp="1"/>
          </p:cNvSpPr>
          <p:nvPr>
            <p:ph type="title"/>
          </p:nvPr>
        </p:nvSpPr>
        <p:spPr>
          <a:xfrm>
            <a:off x="1074215" y="1154972"/>
            <a:ext cx="5380131" cy="157082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78" name="Google Shape;578;g2e837cff35f_5_268"/>
          <p:cNvSpPr txBox="1">
            <a:spLocks noGrp="1"/>
          </p:cNvSpPr>
          <p:nvPr>
            <p:ph type="body" idx="1"/>
          </p:nvPr>
        </p:nvSpPr>
        <p:spPr>
          <a:xfrm>
            <a:off x="1074215" y="2888674"/>
            <a:ext cx="5380131" cy="6609124"/>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Char char="●"/>
              <a:defRPr sz="12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CUSTOM_3_2">
    <p:spTree>
      <p:nvGrpSpPr>
        <p:cNvPr id="1" name="Shape 38"/>
        <p:cNvGrpSpPr/>
        <p:nvPr/>
      </p:nvGrpSpPr>
      <p:grpSpPr>
        <a:xfrm>
          <a:off x="0" y="0"/>
          <a:ext cx="0" cy="0"/>
          <a:chOff x="0" y="0"/>
          <a:chExt cx="0" cy="0"/>
        </a:xfrm>
      </p:grpSpPr>
      <p:pic>
        <p:nvPicPr>
          <p:cNvPr id="39" name="Google Shape;39;p61"/>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40" name="Google Shape;40;p61"/>
          <p:cNvSpPr/>
          <p:nvPr/>
        </p:nvSpPr>
        <p:spPr>
          <a:xfrm>
            <a:off x="518550" y="693975"/>
            <a:ext cx="6522900" cy="9312300"/>
          </a:xfrm>
          <a:prstGeom prst="rect">
            <a:avLst/>
          </a:prstGeom>
          <a:solidFill>
            <a:srgbClr val="2E2E2E">
              <a:alpha val="7333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41" name="Google Shape;41;p61"/>
          <p:cNvSpPr txBox="1">
            <a:spLocks noGrp="1"/>
          </p:cNvSpPr>
          <p:nvPr>
            <p:ph type="title"/>
          </p:nvPr>
        </p:nvSpPr>
        <p:spPr>
          <a:xfrm>
            <a:off x="1620900" y="925100"/>
            <a:ext cx="4318200" cy="1600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42" name="Google Shape;42;p61"/>
          <p:cNvSpPr txBox="1">
            <a:spLocks noGrp="1"/>
          </p:cNvSpPr>
          <p:nvPr>
            <p:ph type="subTitle" idx="1"/>
          </p:nvPr>
        </p:nvSpPr>
        <p:spPr>
          <a:xfrm>
            <a:off x="850975" y="5471863"/>
            <a:ext cx="2631000" cy="67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3" name="Google Shape;43;p61"/>
          <p:cNvSpPr txBox="1">
            <a:spLocks noGrp="1"/>
          </p:cNvSpPr>
          <p:nvPr>
            <p:ph type="subTitle" idx="2"/>
          </p:nvPr>
        </p:nvSpPr>
        <p:spPr>
          <a:xfrm>
            <a:off x="4078025" y="5471863"/>
            <a:ext cx="2631000" cy="67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4" name="Google Shape;44;p61"/>
          <p:cNvSpPr txBox="1">
            <a:spLocks noGrp="1"/>
          </p:cNvSpPr>
          <p:nvPr>
            <p:ph type="subTitle" idx="3"/>
          </p:nvPr>
        </p:nvSpPr>
        <p:spPr>
          <a:xfrm>
            <a:off x="850975" y="4950338"/>
            <a:ext cx="26310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5" name="Google Shape;45;p61"/>
          <p:cNvSpPr txBox="1">
            <a:spLocks noGrp="1"/>
          </p:cNvSpPr>
          <p:nvPr>
            <p:ph type="subTitle" idx="4"/>
          </p:nvPr>
        </p:nvSpPr>
        <p:spPr>
          <a:xfrm>
            <a:off x="4078025" y="4950338"/>
            <a:ext cx="26310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6" name="Google Shape;46;p61"/>
          <p:cNvSpPr txBox="1">
            <a:spLocks noGrp="1"/>
          </p:cNvSpPr>
          <p:nvPr>
            <p:ph type="subTitle" idx="5"/>
          </p:nvPr>
        </p:nvSpPr>
        <p:spPr>
          <a:xfrm>
            <a:off x="850975" y="7644538"/>
            <a:ext cx="2631000" cy="67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7" name="Google Shape;47;p61"/>
          <p:cNvSpPr txBox="1">
            <a:spLocks noGrp="1"/>
          </p:cNvSpPr>
          <p:nvPr>
            <p:ph type="subTitle" idx="6"/>
          </p:nvPr>
        </p:nvSpPr>
        <p:spPr>
          <a:xfrm>
            <a:off x="4078025" y="7644538"/>
            <a:ext cx="2631000" cy="67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48" name="Google Shape;48;p61"/>
          <p:cNvSpPr txBox="1">
            <a:spLocks noGrp="1"/>
          </p:cNvSpPr>
          <p:nvPr>
            <p:ph type="subTitle" idx="7"/>
          </p:nvPr>
        </p:nvSpPr>
        <p:spPr>
          <a:xfrm>
            <a:off x="850975" y="7123013"/>
            <a:ext cx="26310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49" name="Google Shape;49;p61"/>
          <p:cNvSpPr txBox="1">
            <a:spLocks noGrp="1"/>
          </p:cNvSpPr>
          <p:nvPr>
            <p:ph type="subTitle" idx="8"/>
          </p:nvPr>
        </p:nvSpPr>
        <p:spPr>
          <a:xfrm>
            <a:off x="4078025" y="7123013"/>
            <a:ext cx="2631000" cy="49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0" name="Google Shape;50;p61"/>
          <p:cNvSpPr txBox="1">
            <a:spLocks noGrp="1"/>
          </p:cNvSpPr>
          <p:nvPr>
            <p:ph type="subTitle" idx="9"/>
          </p:nvPr>
        </p:nvSpPr>
        <p:spPr>
          <a:xfrm>
            <a:off x="1975150" y="3227125"/>
            <a:ext cx="3528000" cy="88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9"/>
        <p:cNvGrpSpPr/>
        <p:nvPr/>
      </p:nvGrpSpPr>
      <p:grpSpPr>
        <a:xfrm>
          <a:off x="0" y="0"/>
          <a:ext cx="0" cy="0"/>
          <a:chOff x="0" y="0"/>
          <a:chExt cx="0" cy="0"/>
        </a:xfrm>
      </p:grpSpPr>
      <p:pic>
        <p:nvPicPr>
          <p:cNvPr id="580" name="Google Shape;580;g2e837cff35f_5_273"/>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81" name="Google Shape;581;g2e837cff35f_5_273"/>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82" name="Google Shape;582;g2e837cff35f_5_273"/>
          <p:cNvSpPr txBox="1">
            <a:spLocks noGrp="1"/>
          </p:cNvSpPr>
          <p:nvPr>
            <p:ph type="title"/>
          </p:nvPr>
        </p:nvSpPr>
        <p:spPr>
          <a:xfrm>
            <a:off x="405342" y="935763"/>
            <a:ext cx="5264926" cy="8503959"/>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3"/>
        <p:cNvGrpSpPr/>
        <p:nvPr/>
      </p:nvGrpSpPr>
      <p:grpSpPr>
        <a:xfrm>
          <a:off x="0" y="0"/>
          <a:ext cx="0" cy="0"/>
          <a:chOff x="0" y="0"/>
          <a:chExt cx="0" cy="0"/>
        </a:xfrm>
      </p:grpSpPr>
      <p:pic>
        <p:nvPicPr>
          <p:cNvPr id="584" name="Google Shape;584;g2e837cff35f_5_277"/>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85" name="Google Shape;585;g2e837cff35f_5_277"/>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86" name="Google Shape;586;g2e837cff35f_5_277"/>
          <p:cNvSpPr txBox="1">
            <a:spLocks noGrp="1"/>
          </p:cNvSpPr>
          <p:nvPr>
            <p:ph type="title"/>
          </p:nvPr>
        </p:nvSpPr>
        <p:spPr>
          <a:xfrm>
            <a:off x="2107899" y="2563498"/>
            <a:ext cx="3344544" cy="3081358"/>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587" name="Google Shape;587;g2e837cff35f_5_277"/>
          <p:cNvSpPr txBox="1">
            <a:spLocks noGrp="1"/>
          </p:cNvSpPr>
          <p:nvPr>
            <p:ph type="subTitle" idx="1"/>
          </p:nvPr>
        </p:nvSpPr>
        <p:spPr>
          <a:xfrm>
            <a:off x="2107899" y="5826974"/>
            <a:ext cx="3344544" cy="2567448"/>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88"/>
        <p:cNvGrpSpPr/>
        <p:nvPr/>
      </p:nvGrpSpPr>
      <p:grpSpPr>
        <a:xfrm>
          <a:off x="0" y="0"/>
          <a:ext cx="0" cy="0"/>
          <a:chOff x="0" y="0"/>
          <a:chExt cx="0" cy="0"/>
        </a:xfrm>
      </p:grpSpPr>
      <p:sp>
        <p:nvSpPr>
          <p:cNvPr id="589" name="Google Shape;589;g2e837cff35f_5_282"/>
          <p:cNvSpPr txBox="1">
            <a:spLocks noGrp="1"/>
          </p:cNvSpPr>
          <p:nvPr>
            <p:ph type="body" idx="1"/>
          </p:nvPr>
        </p:nvSpPr>
        <p:spPr>
          <a:xfrm>
            <a:off x="257716" y="8794431"/>
            <a:ext cx="4959813" cy="1257924"/>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600"/>
              <a:buNone/>
              <a:defRPr/>
            </a:lvl1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0"/>
        <p:cNvGrpSpPr/>
        <p:nvPr/>
      </p:nvGrpSpPr>
      <p:grpSpPr>
        <a:xfrm>
          <a:off x="0" y="0"/>
          <a:ext cx="0" cy="0"/>
          <a:chOff x="0" y="0"/>
          <a:chExt cx="0" cy="0"/>
        </a:xfrm>
      </p:grpSpPr>
      <p:pic>
        <p:nvPicPr>
          <p:cNvPr id="591" name="Google Shape;591;g2e837cff35f_5_284"/>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592" name="Google Shape;592;g2e837cff35f_5_284"/>
          <p:cNvSpPr/>
          <p:nvPr/>
        </p:nvSpPr>
        <p:spPr>
          <a:xfrm>
            <a:off x="518572" y="693988"/>
            <a:ext cx="6523180" cy="9312474"/>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93" name="Google Shape;593;g2e837cff35f_5_284"/>
          <p:cNvSpPr txBox="1">
            <a:spLocks noGrp="1"/>
          </p:cNvSpPr>
          <p:nvPr>
            <p:ph type="title" hasCustomPrompt="1"/>
          </p:nvPr>
        </p:nvSpPr>
        <p:spPr>
          <a:xfrm>
            <a:off x="257716" y="2299389"/>
            <a:ext cx="7044903" cy="4081576"/>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94" name="Google Shape;594;g2e837cff35f_5_284"/>
          <p:cNvSpPr txBox="1">
            <a:spLocks noGrp="1"/>
          </p:cNvSpPr>
          <p:nvPr>
            <p:ph type="body" idx="1"/>
          </p:nvPr>
        </p:nvSpPr>
        <p:spPr>
          <a:xfrm>
            <a:off x="257716" y="6552780"/>
            <a:ext cx="7044903" cy="2703951"/>
          </a:xfrm>
          <a:prstGeom prst="rect">
            <a:avLst/>
          </a:prstGeom>
          <a:noFill/>
          <a:ln>
            <a:noFill/>
          </a:ln>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a:lvl1pPr>
            <a:lvl2pPr marL="914400" lvl="1" indent="-330200" algn="ctr">
              <a:lnSpc>
                <a:spcPct val="100000"/>
              </a:lnSpc>
              <a:spcBef>
                <a:spcPts val="0"/>
              </a:spcBef>
              <a:spcAft>
                <a:spcPts val="0"/>
              </a:spcAft>
              <a:buSzPts val="1600"/>
              <a:buChar char="○"/>
              <a:defRPr/>
            </a:lvl2pPr>
            <a:lvl3pPr marL="1371600" lvl="2" indent="-330200" algn="ctr">
              <a:lnSpc>
                <a:spcPct val="100000"/>
              </a:lnSpc>
              <a:spcBef>
                <a:spcPts val="0"/>
              </a:spcBef>
              <a:spcAft>
                <a:spcPts val="0"/>
              </a:spcAft>
              <a:buSzPts val="1600"/>
              <a:buChar char="■"/>
              <a:defRPr/>
            </a:lvl3pPr>
            <a:lvl4pPr marL="1828800" lvl="3" indent="-330200" algn="ctr">
              <a:lnSpc>
                <a:spcPct val="100000"/>
              </a:lnSpc>
              <a:spcBef>
                <a:spcPts val="0"/>
              </a:spcBef>
              <a:spcAft>
                <a:spcPts val="0"/>
              </a:spcAft>
              <a:buSzPts val="1600"/>
              <a:buChar char="●"/>
              <a:defRPr/>
            </a:lvl4pPr>
            <a:lvl5pPr marL="2286000" lvl="4" indent="-330200" algn="ctr">
              <a:lnSpc>
                <a:spcPct val="100000"/>
              </a:lnSpc>
              <a:spcBef>
                <a:spcPts val="0"/>
              </a:spcBef>
              <a:spcAft>
                <a:spcPts val="0"/>
              </a:spcAft>
              <a:buSzPts val="1600"/>
              <a:buChar char="○"/>
              <a:defRPr/>
            </a:lvl5pPr>
            <a:lvl6pPr marL="2743200" lvl="5" indent="-330200" algn="ctr">
              <a:lnSpc>
                <a:spcPct val="100000"/>
              </a:lnSpc>
              <a:spcBef>
                <a:spcPts val="0"/>
              </a:spcBef>
              <a:spcAft>
                <a:spcPts val="0"/>
              </a:spcAft>
              <a:buSzPts val="1600"/>
              <a:buChar char="■"/>
              <a:defRPr/>
            </a:lvl6pPr>
            <a:lvl7pPr marL="3200400" lvl="6" indent="-330200" algn="ctr">
              <a:lnSpc>
                <a:spcPct val="100000"/>
              </a:lnSpc>
              <a:spcBef>
                <a:spcPts val="0"/>
              </a:spcBef>
              <a:spcAft>
                <a:spcPts val="0"/>
              </a:spcAft>
              <a:buSzPts val="1600"/>
              <a:buChar char="●"/>
              <a:defRPr/>
            </a:lvl7pPr>
            <a:lvl8pPr marL="3657600" lvl="7" indent="-330200" algn="ctr">
              <a:lnSpc>
                <a:spcPct val="100000"/>
              </a:lnSpc>
              <a:spcBef>
                <a:spcPts val="0"/>
              </a:spcBef>
              <a:spcAft>
                <a:spcPts val="0"/>
              </a:spcAft>
              <a:buSzPts val="1600"/>
              <a:buChar char="○"/>
              <a:defRPr/>
            </a:lvl8pPr>
            <a:lvl9pPr marL="4114800" lvl="8" indent="-330200" algn="ctr">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95"/>
        <p:cNvGrpSpPr/>
        <p:nvPr/>
      </p:nvGrpSpPr>
      <p:grpSpPr>
        <a:xfrm>
          <a:off x="0" y="0"/>
          <a:ext cx="0" cy="0"/>
          <a:chOff x="0" y="0"/>
          <a:chExt cx="0" cy="0"/>
        </a:xfrm>
      </p:grpSpPr>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Background">
  <p:cSld name="CUSTOM_3_4">
    <p:spTree>
      <p:nvGrpSpPr>
        <p:cNvPr id="1" name="Shape 596"/>
        <p:cNvGrpSpPr/>
        <p:nvPr/>
      </p:nvGrpSpPr>
      <p:grpSpPr>
        <a:xfrm>
          <a:off x="0" y="0"/>
          <a:ext cx="0" cy="0"/>
          <a:chOff x="0" y="0"/>
          <a:chExt cx="0" cy="0"/>
        </a:xfrm>
      </p:grpSpPr>
      <p:pic>
        <p:nvPicPr>
          <p:cNvPr id="597" name="Google Shape;597;g2e837cff35f_5_290"/>
          <p:cNvPicPr preferRelativeResize="0"/>
          <p:nvPr/>
        </p:nvPicPr>
        <p:blipFill rotWithShape="1">
          <a:blip r:embed="rId2">
            <a:alphaModFix amt="20000"/>
          </a:blip>
          <a:srcRect/>
          <a:stretch/>
        </p:blipFill>
        <p:spPr>
          <a:xfrm>
            <a:off x="211" y="0"/>
            <a:ext cx="7559718" cy="10692199"/>
          </a:xfrm>
          <a:prstGeom prst="rect">
            <a:avLst/>
          </a:prstGeom>
          <a:noFill/>
          <a:ln>
            <a:noFill/>
          </a:ln>
        </p:spPr>
      </p:pic>
      <p:sp>
        <p:nvSpPr>
          <p:cNvPr id="598" name="Google Shape;598;g2e837cff35f_5_290"/>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99" name="Google Shape;599;g2e837cff35f_5_290"/>
          <p:cNvSpPr/>
          <p:nvPr/>
        </p:nvSpPr>
        <p:spPr>
          <a:xfrm>
            <a:off x="5384682" y="8335481"/>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g2e837cff35f_5_290"/>
          <p:cNvSpPr/>
          <p:nvPr/>
        </p:nvSpPr>
        <p:spPr>
          <a:xfrm rot="10800000">
            <a:off x="518573" y="693988"/>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Background 1">
  <p:cSld name="CUSTOM_4_4">
    <p:spTree>
      <p:nvGrpSpPr>
        <p:cNvPr id="1" name="Shape 601"/>
        <p:cNvGrpSpPr/>
        <p:nvPr/>
      </p:nvGrpSpPr>
      <p:grpSpPr>
        <a:xfrm>
          <a:off x="0" y="0"/>
          <a:ext cx="0" cy="0"/>
          <a:chOff x="0" y="0"/>
          <a:chExt cx="0" cy="0"/>
        </a:xfrm>
      </p:grpSpPr>
      <p:pic>
        <p:nvPicPr>
          <p:cNvPr id="602" name="Google Shape;602;g2e837cff35f_5_295"/>
          <p:cNvPicPr preferRelativeResize="0"/>
          <p:nvPr/>
        </p:nvPicPr>
        <p:blipFill rotWithShape="1">
          <a:blip r:embed="rId2">
            <a:alphaModFix amt="20000"/>
          </a:blip>
          <a:srcRect/>
          <a:stretch/>
        </p:blipFill>
        <p:spPr>
          <a:xfrm>
            <a:off x="0" y="3391"/>
            <a:ext cx="7560143" cy="10685420"/>
          </a:xfrm>
          <a:prstGeom prst="rect">
            <a:avLst/>
          </a:prstGeom>
          <a:noFill/>
          <a:ln>
            <a:noFill/>
          </a:ln>
        </p:spPr>
      </p:pic>
      <p:sp>
        <p:nvSpPr>
          <p:cNvPr id="603" name="Google Shape;603;g2e837cff35f_5_295"/>
          <p:cNvSpPr/>
          <p:nvPr/>
        </p:nvSpPr>
        <p:spPr>
          <a:xfrm>
            <a:off x="307813" y="493234"/>
            <a:ext cx="6944999" cy="9713882"/>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604" name="Google Shape;604;g2e837cff35f_5_295"/>
          <p:cNvSpPr/>
          <p:nvPr/>
        </p:nvSpPr>
        <p:spPr>
          <a:xfrm>
            <a:off x="518572" y="693988"/>
            <a:ext cx="6523180" cy="9312474"/>
          </a:xfrm>
          <a:prstGeom prst="rect">
            <a:avLst/>
          </a:prstGeom>
          <a:solidFill>
            <a:srgbClr val="2E2E2E">
              <a:alpha val="7294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605" name="Google Shape;605;g2e837cff35f_5_295"/>
          <p:cNvSpPr/>
          <p:nvPr/>
        </p:nvSpPr>
        <p:spPr>
          <a:xfrm>
            <a:off x="5384682" y="8335481"/>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g2e837cff35f_5_295"/>
          <p:cNvSpPr/>
          <p:nvPr/>
        </p:nvSpPr>
        <p:spPr>
          <a:xfrm rot="10800000">
            <a:off x="518573" y="693988"/>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4_2">
    <p:spTree>
      <p:nvGrpSpPr>
        <p:cNvPr id="1" name="Shape 51"/>
        <p:cNvGrpSpPr/>
        <p:nvPr/>
      </p:nvGrpSpPr>
      <p:grpSpPr>
        <a:xfrm>
          <a:off x="0" y="0"/>
          <a:ext cx="0" cy="0"/>
          <a:chOff x="0" y="0"/>
          <a:chExt cx="0" cy="0"/>
        </a:xfrm>
      </p:grpSpPr>
      <p:pic>
        <p:nvPicPr>
          <p:cNvPr id="52" name="Google Shape;52;p62"/>
          <p:cNvPicPr preferRelativeResize="0"/>
          <p:nvPr/>
        </p:nvPicPr>
        <p:blipFill rotWithShape="1">
          <a:blip r:embed="rId2">
            <a:alphaModFix amt="20000"/>
          </a:blip>
          <a:srcRect/>
          <a:stretch/>
        </p:blipFill>
        <p:spPr>
          <a:xfrm>
            <a:off x="0" y="3391"/>
            <a:ext cx="7560002" cy="10685220"/>
          </a:xfrm>
          <a:prstGeom prst="rect">
            <a:avLst/>
          </a:prstGeom>
          <a:noFill/>
          <a:ln>
            <a:noFill/>
          </a:ln>
        </p:spPr>
      </p:pic>
      <p:sp>
        <p:nvSpPr>
          <p:cNvPr id="53" name="Google Shape;53;p62"/>
          <p:cNvSpPr/>
          <p:nvPr/>
        </p:nvSpPr>
        <p:spPr>
          <a:xfrm>
            <a:off x="307800" y="493225"/>
            <a:ext cx="6944700" cy="9713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sp>
        <p:nvSpPr>
          <p:cNvPr id="54" name="Google Shape;54;p62"/>
          <p:cNvSpPr txBox="1">
            <a:spLocks noGrp="1"/>
          </p:cNvSpPr>
          <p:nvPr>
            <p:ph type="title"/>
          </p:nvPr>
        </p:nvSpPr>
        <p:spPr>
          <a:xfrm>
            <a:off x="820650" y="925100"/>
            <a:ext cx="4318200" cy="1588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55" name="Google Shape;55;p62"/>
          <p:cNvSpPr txBox="1">
            <a:spLocks noGrp="1"/>
          </p:cNvSpPr>
          <p:nvPr>
            <p:ph type="subTitle" idx="1"/>
          </p:nvPr>
        </p:nvSpPr>
        <p:spPr>
          <a:xfrm>
            <a:off x="2215375" y="4051500"/>
            <a:ext cx="4318200" cy="911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56" name="Google Shape;56;p62"/>
          <p:cNvSpPr txBox="1">
            <a:spLocks noGrp="1"/>
          </p:cNvSpPr>
          <p:nvPr>
            <p:ph type="subTitle" idx="2"/>
          </p:nvPr>
        </p:nvSpPr>
        <p:spPr>
          <a:xfrm>
            <a:off x="2215375" y="3518208"/>
            <a:ext cx="4318200" cy="492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7" name="Google Shape;57;p62"/>
          <p:cNvSpPr txBox="1">
            <a:spLocks noGrp="1"/>
          </p:cNvSpPr>
          <p:nvPr>
            <p:ph type="subTitle" idx="3"/>
          </p:nvPr>
        </p:nvSpPr>
        <p:spPr>
          <a:xfrm>
            <a:off x="2215375" y="6228775"/>
            <a:ext cx="4318200" cy="911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58" name="Google Shape;58;p62"/>
          <p:cNvSpPr txBox="1">
            <a:spLocks noGrp="1"/>
          </p:cNvSpPr>
          <p:nvPr>
            <p:ph type="subTitle" idx="4"/>
          </p:nvPr>
        </p:nvSpPr>
        <p:spPr>
          <a:xfrm>
            <a:off x="2215375" y="5695483"/>
            <a:ext cx="4318200" cy="492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59" name="Google Shape;59;p62"/>
          <p:cNvSpPr txBox="1">
            <a:spLocks noGrp="1"/>
          </p:cNvSpPr>
          <p:nvPr>
            <p:ph type="subTitle" idx="5"/>
          </p:nvPr>
        </p:nvSpPr>
        <p:spPr>
          <a:xfrm>
            <a:off x="2215375" y="8406050"/>
            <a:ext cx="4318200" cy="911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a:endParaRPr/>
          </a:p>
        </p:txBody>
      </p:sp>
      <p:sp>
        <p:nvSpPr>
          <p:cNvPr id="60" name="Google Shape;60;p62"/>
          <p:cNvSpPr txBox="1">
            <a:spLocks noGrp="1"/>
          </p:cNvSpPr>
          <p:nvPr>
            <p:ph type="subTitle" idx="6"/>
          </p:nvPr>
        </p:nvSpPr>
        <p:spPr>
          <a:xfrm>
            <a:off x="2215375" y="7872758"/>
            <a:ext cx="4318200" cy="492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r">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61"/>
        <p:cNvGrpSpPr/>
        <p:nvPr/>
      </p:nvGrpSpPr>
      <p:grpSpPr>
        <a:xfrm>
          <a:off x="0" y="0"/>
          <a:ext cx="0" cy="0"/>
          <a:chOff x="0" y="0"/>
          <a:chExt cx="0" cy="0"/>
        </a:xfrm>
      </p:grpSpPr>
      <p:pic>
        <p:nvPicPr>
          <p:cNvPr id="62" name="Google Shape;62;p63"/>
          <p:cNvPicPr preferRelativeResize="0"/>
          <p:nvPr/>
        </p:nvPicPr>
        <p:blipFill rotWithShape="1">
          <a:blip r:embed="rId2">
            <a:alphaModFix amt="20000"/>
          </a:blip>
          <a:srcRect/>
          <a:stretch/>
        </p:blipFill>
        <p:spPr>
          <a:xfrm>
            <a:off x="211" y="0"/>
            <a:ext cx="7559577" cy="10691999"/>
          </a:xfrm>
          <a:prstGeom prst="rect">
            <a:avLst/>
          </a:prstGeom>
          <a:noFill/>
          <a:ln>
            <a:noFill/>
          </a:ln>
        </p:spPr>
      </p:pic>
      <p:sp>
        <p:nvSpPr>
          <p:cNvPr id="63" name="Google Shape;63;p63"/>
          <p:cNvSpPr txBox="1">
            <a:spLocks noGrp="1"/>
          </p:cNvSpPr>
          <p:nvPr>
            <p:ph type="title"/>
          </p:nvPr>
        </p:nvSpPr>
        <p:spPr>
          <a:xfrm>
            <a:off x="820650" y="925100"/>
            <a:ext cx="4318200" cy="1575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cxnSp>
        <p:nvCxnSpPr>
          <p:cNvPr id="64" name="Google Shape;64;p63"/>
          <p:cNvCxnSpPr/>
          <p:nvPr/>
        </p:nvCxnSpPr>
        <p:spPr>
          <a:xfrm>
            <a:off x="520150" y="661250"/>
            <a:ext cx="0" cy="9360300"/>
          </a:xfrm>
          <a:prstGeom prst="straightConnector1">
            <a:avLst/>
          </a:prstGeom>
          <a:noFill/>
          <a:ln w="19050" cap="flat" cmpd="sng">
            <a:solidFill>
              <a:schemeClr val="dk2"/>
            </a:solidFill>
            <a:prstDash val="solid"/>
            <a:round/>
            <a:headEnd type="none" w="sm" len="sm"/>
            <a:tailEnd type="none" w="sm" len="sm"/>
          </a:ln>
        </p:spPr>
      </p:cxnSp>
      <p:sp>
        <p:nvSpPr>
          <p:cNvPr id="65" name="Google Shape;65;p63"/>
          <p:cNvSpPr txBox="1">
            <a:spLocks noGrp="1"/>
          </p:cNvSpPr>
          <p:nvPr>
            <p:ph type="subTitle" idx="1"/>
          </p:nvPr>
        </p:nvSpPr>
        <p:spPr>
          <a:xfrm>
            <a:off x="820650" y="4051500"/>
            <a:ext cx="4318200" cy="88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66" name="Google Shape;66;p63"/>
          <p:cNvSpPr txBox="1">
            <a:spLocks noGrp="1"/>
          </p:cNvSpPr>
          <p:nvPr>
            <p:ph type="subTitle" idx="2"/>
          </p:nvPr>
        </p:nvSpPr>
        <p:spPr>
          <a:xfrm>
            <a:off x="820650" y="3478884"/>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67" name="Google Shape;67;p63"/>
          <p:cNvSpPr txBox="1">
            <a:spLocks noGrp="1"/>
          </p:cNvSpPr>
          <p:nvPr>
            <p:ph type="subTitle" idx="3"/>
          </p:nvPr>
        </p:nvSpPr>
        <p:spPr>
          <a:xfrm>
            <a:off x="820650" y="6076375"/>
            <a:ext cx="4318200" cy="88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68" name="Google Shape;68;p63"/>
          <p:cNvSpPr txBox="1">
            <a:spLocks noGrp="1"/>
          </p:cNvSpPr>
          <p:nvPr>
            <p:ph type="subTitle" idx="4"/>
          </p:nvPr>
        </p:nvSpPr>
        <p:spPr>
          <a:xfrm>
            <a:off x="820650" y="5503759"/>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
        <p:nvSpPr>
          <p:cNvPr id="69" name="Google Shape;69;p63"/>
          <p:cNvSpPr txBox="1">
            <a:spLocks noGrp="1"/>
          </p:cNvSpPr>
          <p:nvPr>
            <p:ph type="subTitle" idx="5"/>
          </p:nvPr>
        </p:nvSpPr>
        <p:spPr>
          <a:xfrm>
            <a:off x="820650" y="8101250"/>
            <a:ext cx="4318200" cy="88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a:endParaRPr/>
          </a:p>
        </p:txBody>
      </p:sp>
      <p:sp>
        <p:nvSpPr>
          <p:cNvPr id="70" name="Google Shape;70;p63"/>
          <p:cNvSpPr txBox="1">
            <a:spLocks noGrp="1"/>
          </p:cNvSpPr>
          <p:nvPr>
            <p:ph type="subTitle" idx="6"/>
          </p:nvPr>
        </p:nvSpPr>
        <p:spPr>
          <a:xfrm>
            <a:off x="820650" y="7528634"/>
            <a:ext cx="4318200" cy="492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1pPr>
            <a:lvl2pPr lvl="1"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2pPr>
            <a:lvl3pPr lvl="2"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3pPr>
            <a:lvl4pPr lvl="3"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4pPr>
            <a:lvl5pPr lvl="4"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5pPr>
            <a:lvl6pPr lvl="5"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6pPr>
            <a:lvl7pPr lvl="6"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7pPr>
            <a:lvl8pPr lvl="7"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8pPr>
            <a:lvl9pPr lvl="8" algn="l">
              <a:lnSpc>
                <a:spcPct val="100000"/>
              </a:lnSpc>
              <a:spcBef>
                <a:spcPts val="0"/>
              </a:spcBef>
              <a:spcAft>
                <a:spcPts val="0"/>
              </a:spcAft>
              <a:buClr>
                <a:schemeClr val="dk2"/>
              </a:buClr>
              <a:buSzPts val="2800"/>
              <a:buFont typeface="Antonio Thin"/>
              <a:buNone/>
              <a:defRPr sz="2800" b="0">
                <a:solidFill>
                  <a:schemeClr val="dk2"/>
                </a:solidFill>
                <a:latin typeface="Antonio Thin"/>
                <a:ea typeface="Antonio Thin"/>
                <a:cs typeface="Antonio Thin"/>
                <a:sym typeface="Antonio Thi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9" Type="http://schemas.openxmlformats.org/officeDocument/2006/relationships/theme" Target="../theme/theme2.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38" Type="http://schemas.openxmlformats.org/officeDocument/2006/relationships/slideLayout" Target="../slideLayouts/slideLayout76.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slideLayout" Target="../slideLayouts/slideLayout75.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slideLayout" Target="../slideLayouts/slideLayout74.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slideLayout" Target="../slideLayouts/slideLayout73.xml"/><Relationship Id="rId8" Type="http://schemas.openxmlformats.org/officeDocument/2006/relationships/slideLayout" Target="../slideLayouts/slideLayout46.xml"/><Relationship Id="rId3"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54"/>
          <p:cNvSpPr txBox="1">
            <a:spLocks noGrp="1"/>
          </p:cNvSpPr>
          <p:nvPr>
            <p:ph type="title"/>
          </p:nvPr>
        </p:nvSpPr>
        <p:spPr>
          <a:xfrm>
            <a:off x="820650" y="925100"/>
            <a:ext cx="5918700" cy="1190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1pPr>
            <a:lvl2pPr marR="0" lvl="1"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2pPr>
            <a:lvl3pPr marR="0" lvl="2"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3pPr>
            <a:lvl4pPr marR="0" lvl="3"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4pPr>
            <a:lvl5pPr marR="0" lvl="4"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5pPr>
            <a:lvl6pPr marR="0" lvl="5"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6pPr>
            <a:lvl7pPr marR="0" lvl="6"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7pPr>
            <a:lvl8pPr marR="0" lvl="7"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8pPr>
            <a:lvl9pPr marR="0" lvl="8"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9pPr>
          </a:lstStyle>
          <a:p>
            <a:endParaRPr/>
          </a:p>
        </p:txBody>
      </p:sp>
      <p:sp>
        <p:nvSpPr>
          <p:cNvPr id="7" name="Google Shape;7;p54"/>
          <p:cNvSpPr txBox="1">
            <a:spLocks noGrp="1"/>
          </p:cNvSpPr>
          <p:nvPr>
            <p:ph type="body" idx="1"/>
          </p:nvPr>
        </p:nvSpPr>
        <p:spPr>
          <a:xfrm>
            <a:off x="820650" y="2395703"/>
            <a:ext cx="5918700" cy="71019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1pPr>
            <a:lvl2pPr marL="914400" marR="0" lvl="1"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2pPr>
            <a:lvl3pPr marL="1371600" marR="0" lvl="2"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3pPr>
            <a:lvl4pPr marL="1828800" marR="0" lvl="3"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4pPr>
            <a:lvl5pPr marL="2286000" marR="0" lvl="4"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5pPr>
            <a:lvl6pPr marL="2743200" marR="0" lvl="5"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6pPr>
            <a:lvl7pPr marL="3200400" marR="0" lvl="6"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7pPr>
            <a:lvl8pPr marL="3657600" marR="0" lvl="7"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8pPr>
            <a:lvl9pPr marL="4114800" marR="0" lvl="8"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06"/>
        <p:cNvGrpSpPr/>
        <p:nvPr/>
      </p:nvGrpSpPr>
      <p:grpSpPr>
        <a:xfrm>
          <a:off x="0" y="0"/>
          <a:ext cx="0" cy="0"/>
          <a:chOff x="0" y="0"/>
          <a:chExt cx="0" cy="0"/>
        </a:xfrm>
      </p:grpSpPr>
      <p:sp>
        <p:nvSpPr>
          <p:cNvPr id="307" name="Google Shape;307;g2e837cff35f_5_0"/>
          <p:cNvSpPr txBox="1">
            <a:spLocks noGrp="1"/>
          </p:cNvSpPr>
          <p:nvPr>
            <p:ph type="title"/>
          </p:nvPr>
        </p:nvSpPr>
        <p:spPr>
          <a:xfrm>
            <a:off x="820685" y="925117"/>
            <a:ext cx="5918954" cy="1190422"/>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1pPr>
            <a:lvl2pPr marR="0" lvl="1"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2pPr>
            <a:lvl3pPr marR="0" lvl="2"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3pPr>
            <a:lvl4pPr marR="0" lvl="3"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4pPr>
            <a:lvl5pPr marR="0" lvl="4"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5pPr>
            <a:lvl6pPr marR="0" lvl="5"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6pPr>
            <a:lvl7pPr marR="0" lvl="6"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7pPr>
            <a:lvl8pPr marR="0" lvl="7"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8pPr>
            <a:lvl9pPr marR="0" lvl="8" algn="l" rtl="0">
              <a:lnSpc>
                <a:spcPct val="100000"/>
              </a:lnSpc>
              <a:spcBef>
                <a:spcPts val="0"/>
              </a:spcBef>
              <a:spcAft>
                <a:spcPts val="0"/>
              </a:spcAft>
              <a:buClr>
                <a:schemeClr val="dk2"/>
              </a:buClr>
              <a:buSzPts val="5000"/>
              <a:buFont typeface="Antonio Thin"/>
              <a:buNone/>
              <a:defRPr sz="5000" b="0" i="0" u="none" strike="noStrike" cap="none">
                <a:solidFill>
                  <a:schemeClr val="dk2"/>
                </a:solidFill>
                <a:latin typeface="Antonio Thin"/>
                <a:ea typeface="Antonio Thin"/>
                <a:cs typeface="Antonio Thin"/>
                <a:sym typeface="Antonio Thin"/>
              </a:defRPr>
            </a:lvl9pPr>
          </a:lstStyle>
          <a:p>
            <a:endParaRPr/>
          </a:p>
        </p:txBody>
      </p:sp>
      <p:sp>
        <p:nvSpPr>
          <p:cNvPr id="308" name="Google Shape;308;g2e837cff35f_5_0"/>
          <p:cNvSpPr txBox="1">
            <a:spLocks noGrp="1"/>
          </p:cNvSpPr>
          <p:nvPr>
            <p:ph type="body" idx="1"/>
          </p:nvPr>
        </p:nvSpPr>
        <p:spPr>
          <a:xfrm>
            <a:off x="820685" y="2395748"/>
            <a:ext cx="5918954" cy="7102033"/>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1pPr>
            <a:lvl2pPr marL="914400" marR="0" lvl="1"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2pPr>
            <a:lvl3pPr marL="1371600" marR="0" lvl="2"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3pPr>
            <a:lvl4pPr marL="1828800" marR="0" lvl="3"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4pPr>
            <a:lvl5pPr marL="2286000" marR="0" lvl="4"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5pPr>
            <a:lvl6pPr marL="2743200" marR="0" lvl="5"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6pPr>
            <a:lvl7pPr marL="3200400" marR="0" lvl="6"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7pPr>
            <a:lvl8pPr marL="3657600" marR="0" lvl="7"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8pPr>
            <a:lvl9pPr marL="4114800" marR="0" lvl="8" indent="-330200" algn="l" rtl="0">
              <a:lnSpc>
                <a:spcPct val="100000"/>
              </a:lnSpc>
              <a:spcBef>
                <a:spcPts val="0"/>
              </a:spcBef>
              <a:spcAft>
                <a:spcPts val="0"/>
              </a:spcAft>
              <a:buClr>
                <a:schemeClr val="dk1"/>
              </a:buClr>
              <a:buSzPts val="1600"/>
              <a:buFont typeface="Antic Didone"/>
              <a:buChar char="■"/>
              <a:defRPr sz="1600" b="1" i="0" u="none" strike="noStrike" cap="none">
                <a:solidFill>
                  <a:schemeClr val="dk1"/>
                </a:solidFill>
                <a:latin typeface="Antic Didone"/>
                <a:ea typeface="Antic Didone"/>
                <a:cs typeface="Antic Didone"/>
                <a:sym typeface="Antic Didone"/>
              </a:defRPr>
            </a:lvl9pPr>
          </a:lstStyle>
          <a:p>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 id="2147483709" r:id="rId22"/>
    <p:sldLayoutId id="2147483710" r:id="rId23"/>
    <p:sldLayoutId id="2147483711" r:id="rId24"/>
    <p:sldLayoutId id="2147483712" r:id="rId25"/>
    <p:sldLayoutId id="2147483713" r:id="rId26"/>
    <p:sldLayoutId id="2147483714" r:id="rId27"/>
    <p:sldLayoutId id="2147483715" r:id="rId28"/>
    <p:sldLayoutId id="2147483716" r:id="rId29"/>
    <p:sldLayoutId id="2147483717" r:id="rId30"/>
    <p:sldLayoutId id="2147483718" r:id="rId31"/>
    <p:sldLayoutId id="2147483719" r:id="rId32"/>
    <p:sldLayoutId id="2147483720" r:id="rId33"/>
    <p:sldLayoutId id="2147483721" r:id="rId34"/>
    <p:sldLayoutId id="2147483722" r:id="rId35"/>
    <p:sldLayoutId id="2147483723" r:id="rId36"/>
    <p:sldLayoutId id="2147483724" r:id="rId37"/>
    <p:sldLayoutId id="2147483725" r:id="rId3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hyperlink" Target="https://www.anthropic.com/" TargetMode="Externa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1"/>
          <p:cNvSpPr txBox="1">
            <a:spLocks noGrp="1"/>
          </p:cNvSpPr>
          <p:nvPr>
            <p:ph type="ctrTitle"/>
          </p:nvPr>
        </p:nvSpPr>
        <p:spPr>
          <a:xfrm>
            <a:off x="1733550" y="2484200"/>
            <a:ext cx="4092900" cy="5364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 sz="6000"/>
              <a:t>KINGDOM OF IMAGE FORMATS</a:t>
            </a:r>
            <a:r>
              <a:rPr lang="en" sz="6000">
                <a:solidFill>
                  <a:schemeClr val="dk2"/>
                </a:solidFill>
              </a:rPr>
              <a:t> </a:t>
            </a:r>
            <a:r>
              <a:rPr lang="en" sz="10700"/>
              <a:t>BANQUET</a:t>
            </a:r>
            <a:r>
              <a:rPr lang="en" sz="10700">
                <a:solidFill>
                  <a:schemeClr val="dk2"/>
                </a:solidFill>
              </a:rPr>
              <a:t> </a:t>
            </a:r>
            <a:r>
              <a:rPr lang="en" sz="10700">
                <a:solidFill>
                  <a:schemeClr val="dk1"/>
                </a:solidFill>
              </a:rPr>
              <a:t>MENU</a:t>
            </a:r>
            <a:endParaRPr sz="10700">
              <a:solidFill>
                <a:schemeClr val="dk1"/>
              </a:solidFill>
            </a:endParaRPr>
          </a:p>
        </p:txBody>
      </p:sp>
      <p:sp>
        <p:nvSpPr>
          <p:cNvPr id="612" name="Google Shape;612;p1"/>
          <p:cNvSpPr/>
          <p:nvPr/>
        </p:nvSpPr>
        <p:spPr>
          <a:xfrm>
            <a:off x="4589975" y="6129083"/>
            <a:ext cx="997800" cy="1449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
          <p:cNvSpPr/>
          <p:nvPr/>
        </p:nvSpPr>
        <p:spPr>
          <a:xfrm>
            <a:off x="2500941" y="1591660"/>
            <a:ext cx="2558130" cy="502202"/>
          </a:xfrm>
          <a:custGeom>
            <a:avLst/>
            <a:gdLst/>
            <a:ahLst/>
            <a:cxnLst/>
            <a:rect l="l" t="t" r="r" b="b"/>
            <a:pathLst>
              <a:path w="19505" h="3829" extrusionOk="0">
                <a:moveTo>
                  <a:pt x="13221" y="138"/>
                </a:moveTo>
                <a:cubicBezTo>
                  <a:pt x="13385" y="138"/>
                  <a:pt x="13525" y="153"/>
                  <a:pt x="13651" y="179"/>
                </a:cubicBezTo>
                <a:cubicBezTo>
                  <a:pt x="13873" y="214"/>
                  <a:pt x="14037" y="273"/>
                  <a:pt x="14200" y="343"/>
                </a:cubicBezTo>
                <a:cubicBezTo>
                  <a:pt x="14294" y="390"/>
                  <a:pt x="14388" y="437"/>
                  <a:pt x="14470" y="495"/>
                </a:cubicBezTo>
                <a:cubicBezTo>
                  <a:pt x="14341" y="518"/>
                  <a:pt x="14189" y="554"/>
                  <a:pt x="14025" y="601"/>
                </a:cubicBezTo>
                <a:cubicBezTo>
                  <a:pt x="13147" y="823"/>
                  <a:pt x="12714" y="952"/>
                  <a:pt x="12281" y="1093"/>
                </a:cubicBezTo>
                <a:cubicBezTo>
                  <a:pt x="11895" y="1210"/>
                  <a:pt x="11508" y="1338"/>
                  <a:pt x="10805" y="1584"/>
                </a:cubicBezTo>
                <a:lnTo>
                  <a:pt x="9892" y="1093"/>
                </a:lnTo>
                <a:cubicBezTo>
                  <a:pt x="9928" y="1080"/>
                  <a:pt x="9951" y="1069"/>
                  <a:pt x="9986" y="1057"/>
                </a:cubicBezTo>
                <a:cubicBezTo>
                  <a:pt x="10677" y="799"/>
                  <a:pt x="11028" y="682"/>
                  <a:pt x="11380" y="554"/>
                </a:cubicBezTo>
                <a:cubicBezTo>
                  <a:pt x="11555" y="484"/>
                  <a:pt x="11731" y="425"/>
                  <a:pt x="11953" y="355"/>
                </a:cubicBezTo>
                <a:cubicBezTo>
                  <a:pt x="12163" y="297"/>
                  <a:pt x="12433" y="214"/>
                  <a:pt x="12796" y="167"/>
                </a:cubicBezTo>
                <a:cubicBezTo>
                  <a:pt x="12954" y="147"/>
                  <a:pt x="13095" y="138"/>
                  <a:pt x="13221" y="138"/>
                </a:cubicBezTo>
                <a:close/>
                <a:moveTo>
                  <a:pt x="6862" y="195"/>
                </a:moveTo>
                <a:cubicBezTo>
                  <a:pt x="6973" y="195"/>
                  <a:pt x="7094" y="200"/>
                  <a:pt x="7223" y="214"/>
                </a:cubicBezTo>
                <a:cubicBezTo>
                  <a:pt x="7657" y="261"/>
                  <a:pt x="7985" y="367"/>
                  <a:pt x="8242" y="460"/>
                </a:cubicBezTo>
                <a:cubicBezTo>
                  <a:pt x="8500" y="554"/>
                  <a:pt x="8710" y="636"/>
                  <a:pt x="8909" y="741"/>
                </a:cubicBezTo>
                <a:cubicBezTo>
                  <a:pt x="9085" y="823"/>
                  <a:pt x="9249" y="905"/>
                  <a:pt x="9460" y="1022"/>
                </a:cubicBezTo>
                <a:cubicBezTo>
                  <a:pt x="8488" y="1361"/>
                  <a:pt x="8347" y="1432"/>
                  <a:pt x="7106" y="1876"/>
                </a:cubicBezTo>
                <a:cubicBezTo>
                  <a:pt x="6416" y="2123"/>
                  <a:pt x="6065" y="2240"/>
                  <a:pt x="5701" y="2357"/>
                </a:cubicBezTo>
                <a:cubicBezTo>
                  <a:pt x="5456" y="2438"/>
                  <a:pt x="5210" y="2521"/>
                  <a:pt x="4847" y="2649"/>
                </a:cubicBezTo>
                <a:cubicBezTo>
                  <a:pt x="4812" y="2602"/>
                  <a:pt x="4788" y="2555"/>
                  <a:pt x="4777" y="2497"/>
                </a:cubicBezTo>
                <a:cubicBezTo>
                  <a:pt x="4718" y="2345"/>
                  <a:pt x="4683" y="2170"/>
                  <a:pt x="4694" y="1947"/>
                </a:cubicBezTo>
                <a:cubicBezTo>
                  <a:pt x="4707" y="1736"/>
                  <a:pt x="4765" y="1549"/>
                  <a:pt x="4824" y="1397"/>
                </a:cubicBezTo>
                <a:cubicBezTo>
                  <a:pt x="4882" y="1244"/>
                  <a:pt x="4952" y="1104"/>
                  <a:pt x="5034" y="999"/>
                </a:cubicBezTo>
                <a:cubicBezTo>
                  <a:pt x="5186" y="776"/>
                  <a:pt x="5350" y="636"/>
                  <a:pt x="5537" y="531"/>
                </a:cubicBezTo>
                <a:cubicBezTo>
                  <a:pt x="5725" y="414"/>
                  <a:pt x="5924" y="331"/>
                  <a:pt x="6182" y="261"/>
                </a:cubicBezTo>
                <a:cubicBezTo>
                  <a:pt x="6322" y="238"/>
                  <a:pt x="6463" y="214"/>
                  <a:pt x="6638" y="203"/>
                </a:cubicBezTo>
                <a:cubicBezTo>
                  <a:pt x="6706" y="198"/>
                  <a:pt x="6781" y="195"/>
                  <a:pt x="6862" y="195"/>
                </a:cubicBezTo>
                <a:close/>
                <a:moveTo>
                  <a:pt x="9705" y="1163"/>
                </a:moveTo>
                <a:cubicBezTo>
                  <a:pt x="9928" y="1280"/>
                  <a:pt x="10173" y="1420"/>
                  <a:pt x="10490" y="1596"/>
                </a:cubicBezTo>
                <a:cubicBezTo>
                  <a:pt x="10525" y="1619"/>
                  <a:pt x="10560" y="1631"/>
                  <a:pt x="10607" y="1655"/>
                </a:cubicBezTo>
                <a:cubicBezTo>
                  <a:pt x="10595" y="1666"/>
                  <a:pt x="10584" y="1666"/>
                  <a:pt x="10571" y="1666"/>
                </a:cubicBezTo>
                <a:cubicBezTo>
                  <a:pt x="9728" y="1970"/>
                  <a:pt x="9307" y="2134"/>
                  <a:pt x="8886" y="2310"/>
                </a:cubicBezTo>
                <a:cubicBezTo>
                  <a:pt x="8675" y="2392"/>
                  <a:pt x="8464" y="2474"/>
                  <a:pt x="8207" y="2579"/>
                </a:cubicBezTo>
                <a:cubicBezTo>
                  <a:pt x="8078" y="2638"/>
                  <a:pt x="7938" y="2696"/>
                  <a:pt x="7774" y="2778"/>
                </a:cubicBezTo>
                <a:cubicBezTo>
                  <a:pt x="7610" y="2849"/>
                  <a:pt x="7434" y="2919"/>
                  <a:pt x="7235" y="3000"/>
                </a:cubicBezTo>
                <a:cubicBezTo>
                  <a:pt x="6814" y="3153"/>
                  <a:pt x="6497" y="3223"/>
                  <a:pt x="6240" y="3258"/>
                </a:cubicBezTo>
                <a:cubicBezTo>
                  <a:pt x="6154" y="3265"/>
                  <a:pt x="6074" y="3269"/>
                  <a:pt x="5999" y="3269"/>
                </a:cubicBezTo>
                <a:cubicBezTo>
                  <a:pt x="5838" y="3269"/>
                  <a:pt x="5697" y="3251"/>
                  <a:pt x="5561" y="3211"/>
                </a:cubicBezTo>
                <a:cubicBezTo>
                  <a:pt x="5514" y="3200"/>
                  <a:pt x="5467" y="3188"/>
                  <a:pt x="5409" y="3164"/>
                </a:cubicBezTo>
                <a:lnTo>
                  <a:pt x="5269" y="3094"/>
                </a:lnTo>
                <a:cubicBezTo>
                  <a:pt x="5222" y="3071"/>
                  <a:pt x="5175" y="3024"/>
                  <a:pt x="5128" y="3000"/>
                </a:cubicBezTo>
                <a:cubicBezTo>
                  <a:pt x="5092" y="2966"/>
                  <a:pt x="5046" y="2930"/>
                  <a:pt x="5011" y="2895"/>
                </a:cubicBezTo>
                <a:cubicBezTo>
                  <a:pt x="5350" y="2778"/>
                  <a:pt x="5573" y="2696"/>
                  <a:pt x="5807" y="2614"/>
                </a:cubicBezTo>
                <a:cubicBezTo>
                  <a:pt x="6158" y="2485"/>
                  <a:pt x="6510" y="2357"/>
                  <a:pt x="7200" y="2111"/>
                </a:cubicBezTo>
                <a:cubicBezTo>
                  <a:pt x="8500" y="1631"/>
                  <a:pt x="8581" y="1572"/>
                  <a:pt x="9705" y="1163"/>
                </a:cubicBezTo>
                <a:close/>
                <a:moveTo>
                  <a:pt x="13172" y="1"/>
                </a:moveTo>
                <a:cubicBezTo>
                  <a:pt x="13047" y="1"/>
                  <a:pt x="12911" y="8"/>
                  <a:pt x="12761" y="27"/>
                </a:cubicBezTo>
                <a:cubicBezTo>
                  <a:pt x="12386" y="74"/>
                  <a:pt x="12117" y="144"/>
                  <a:pt x="11895" y="214"/>
                </a:cubicBezTo>
                <a:cubicBezTo>
                  <a:pt x="11672" y="273"/>
                  <a:pt x="11484" y="331"/>
                  <a:pt x="11309" y="390"/>
                </a:cubicBezTo>
                <a:cubicBezTo>
                  <a:pt x="10958" y="507"/>
                  <a:pt x="10607" y="612"/>
                  <a:pt x="9905" y="858"/>
                </a:cubicBezTo>
                <a:cubicBezTo>
                  <a:pt x="9811" y="893"/>
                  <a:pt x="9728" y="929"/>
                  <a:pt x="9647" y="952"/>
                </a:cubicBezTo>
                <a:cubicBezTo>
                  <a:pt x="9577" y="917"/>
                  <a:pt x="9260" y="741"/>
                  <a:pt x="8827" y="542"/>
                </a:cubicBezTo>
                <a:cubicBezTo>
                  <a:pt x="8605" y="437"/>
                  <a:pt x="8359" y="331"/>
                  <a:pt x="8089" y="250"/>
                </a:cubicBezTo>
                <a:cubicBezTo>
                  <a:pt x="7809" y="156"/>
                  <a:pt x="7516" y="86"/>
                  <a:pt x="7223" y="62"/>
                </a:cubicBezTo>
                <a:cubicBezTo>
                  <a:pt x="7118" y="39"/>
                  <a:pt x="7001" y="39"/>
                  <a:pt x="6908" y="27"/>
                </a:cubicBezTo>
                <a:cubicBezTo>
                  <a:pt x="6802" y="27"/>
                  <a:pt x="6708" y="27"/>
                  <a:pt x="6614" y="39"/>
                </a:cubicBezTo>
                <a:cubicBezTo>
                  <a:pt x="6439" y="39"/>
                  <a:pt x="6275" y="74"/>
                  <a:pt x="6135" y="97"/>
                </a:cubicBezTo>
                <a:cubicBezTo>
                  <a:pt x="5854" y="167"/>
                  <a:pt x="5631" y="261"/>
                  <a:pt x="5432" y="378"/>
                </a:cubicBezTo>
                <a:cubicBezTo>
                  <a:pt x="5233" y="507"/>
                  <a:pt x="5046" y="659"/>
                  <a:pt x="4871" y="905"/>
                </a:cubicBezTo>
                <a:cubicBezTo>
                  <a:pt x="4788" y="1022"/>
                  <a:pt x="4707" y="1163"/>
                  <a:pt x="4636" y="1338"/>
                </a:cubicBezTo>
                <a:cubicBezTo>
                  <a:pt x="4577" y="1514"/>
                  <a:pt x="4519" y="1713"/>
                  <a:pt x="4507" y="1947"/>
                </a:cubicBezTo>
                <a:cubicBezTo>
                  <a:pt x="4484" y="2193"/>
                  <a:pt x="4519" y="2404"/>
                  <a:pt x="4577" y="2579"/>
                </a:cubicBezTo>
                <a:cubicBezTo>
                  <a:pt x="4601" y="2626"/>
                  <a:pt x="4613" y="2673"/>
                  <a:pt x="4636" y="2719"/>
                </a:cubicBezTo>
                <a:cubicBezTo>
                  <a:pt x="4531" y="2755"/>
                  <a:pt x="4426" y="2802"/>
                  <a:pt x="4309" y="2836"/>
                </a:cubicBezTo>
                <a:cubicBezTo>
                  <a:pt x="3606" y="3083"/>
                  <a:pt x="3255" y="3176"/>
                  <a:pt x="2904" y="3234"/>
                </a:cubicBezTo>
                <a:cubicBezTo>
                  <a:pt x="2810" y="3247"/>
                  <a:pt x="2728" y="3258"/>
                  <a:pt x="2634" y="3270"/>
                </a:cubicBezTo>
                <a:cubicBezTo>
                  <a:pt x="2587" y="3276"/>
                  <a:pt x="2538" y="3279"/>
                  <a:pt x="2486" y="3279"/>
                </a:cubicBezTo>
                <a:cubicBezTo>
                  <a:pt x="2435" y="3279"/>
                  <a:pt x="2383" y="3276"/>
                  <a:pt x="2330" y="3270"/>
                </a:cubicBezTo>
                <a:cubicBezTo>
                  <a:pt x="2108" y="3258"/>
                  <a:pt x="1838" y="3211"/>
                  <a:pt x="1499" y="3083"/>
                </a:cubicBezTo>
                <a:cubicBezTo>
                  <a:pt x="1159" y="2954"/>
                  <a:pt x="937" y="2802"/>
                  <a:pt x="761" y="2661"/>
                </a:cubicBezTo>
                <a:cubicBezTo>
                  <a:pt x="586" y="2521"/>
                  <a:pt x="469" y="2380"/>
                  <a:pt x="375" y="2228"/>
                </a:cubicBezTo>
                <a:cubicBezTo>
                  <a:pt x="293" y="2076"/>
                  <a:pt x="222" y="1912"/>
                  <a:pt x="188" y="1701"/>
                </a:cubicBezTo>
                <a:cubicBezTo>
                  <a:pt x="176" y="1596"/>
                  <a:pt x="164" y="1467"/>
                  <a:pt x="176" y="1338"/>
                </a:cubicBezTo>
                <a:cubicBezTo>
                  <a:pt x="199" y="1197"/>
                  <a:pt x="235" y="1046"/>
                  <a:pt x="316" y="893"/>
                </a:cubicBezTo>
                <a:cubicBezTo>
                  <a:pt x="398" y="741"/>
                  <a:pt x="503" y="624"/>
                  <a:pt x="597" y="531"/>
                </a:cubicBezTo>
                <a:cubicBezTo>
                  <a:pt x="703" y="437"/>
                  <a:pt x="808" y="367"/>
                  <a:pt x="901" y="308"/>
                </a:cubicBezTo>
                <a:cubicBezTo>
                  <a:pt x="1101" y="214"/>
                  <a:pt x="1265" y="179"/>
                  <a:pt x="1440" y="167"/>
                </a:cubicBezTo>
                <a:cubicBezTo>
                  <a:pt x="1487" y="167"/>
                  <a:pt x="1534" y="167"/>
                  <a:pt x="1580" y="179"/>
                </a:cubicBezTo>
                <a:lnTo>
                  <a:pt x="1639" y="179"/>
                </a:lnTo>
                <a:cubicBezTo>
                  <a:pt x="1663" y="191"/>
                  <a:pt x="1686" y="191"/>
                  <a:pt x="1710" y="191"/>
                </a:cubicBezTo>
                <a:lnTo>
                  <a:pt x="1850" y="226"/>
                </a:lnTo>
                <a:cubicBezTo>
                  <a:pt x="1897" y="250"/>
                  <a:pt x="1944" y="261"/>
                  <a:pt x="2002" y="284"/>
                </a:cubicBezTo>
                <a:cubicBezTo>
                  <a:pt x="2096" y="331"/>
                  <a:pt x="2201" y="390"/>
                  <a:pt x="2318" y="472"/>
                </a:cubicBezTo>
                <a:cubicBezTo>
                  <a:pt x="2423" y="554"/>
                  <a:pt x="2529" y="671"/>
                  <a:pt x="2623" y="823"/>
                </a:cubicBezTo>
                <a:cubicBezTo>
                  <a:pt x="2775" y="1080"/>
                  <a:pt x="2798" y="1327"/>
                  <a:pt x="2775" y="1514"/>
                </a:cubicBezTo>
                <a:cubicBezTo>
                  <a:pt x="2763" y="1713"/>
                  <a:pt x="2681" y="1853"/>
                  <a:pt x="2587" y="1959"/>
                </a:cubicBezTo>
                <a:cubicBezTo>
                  <a:pt x="2494" y="2064"/>
                  <a:pt x="2376" y="2134"/>
                  <a:pt x="2225" y="2157"/>
                </a:cubicBezTo>
                <a:cubicBezTo>
                  <a:pt x="2199" y="2162"/>
                  <a:pt x="2171" y="2165"/>
                  <a:pt x="2143" y="2165"/>
                </a:cubicBezTo>
                <a:cubicBezTo>
                  <a:pt x="2094" y="2165"/>
                  <a:pt x="2042" y="2156"/>
                  <a:pt x="1991" y="2134"/>
                </a:cubicBezTo>
                <a:cubicBezTo>
                  <a:pt x="1920" y="2123"/>
                  <a:pt x="1838" y="2064"/>
                  <a:pt x="1803" y="1994"/>
                </a:cubicBezTo>
                <a:cubicBezTo>
                  <a:pt x="1733" y="1912"/>
                  <a:pt x="1721" y="1783"/>
                  <a:pt x="1733" y="1678"/>
                </a:cubicBezTo>
                <a:cubicBezTo>
                  <a:pt x="1744" y="1619"/>
                  <a:pt x="1757" y="1584"/>
                  <a:pt x="1780" y="1549"/>
                </a:cubicBezTo>
                <a:cubicBezTo>
                  <a:pt x="1803" y="1514"/>
                  <a:pt x="1827" y="1491"/>
                  <a:pt x="1850" y="1467"/>
                </a:cubicBezTo>
                <a:lnTo>
                  <a:pt x="1850" y="1455"/>
                </a:lnTo>
                <a:lnTo>
                  <a:pt x="1803" y="1432"/>
                </a:lnTo>
                <a:cubicBezTo>
                  <a:pt x="1827" y="1397"/>
                  <a:pt x="1838" y="1350"/>
                  <a:pt x="1850" y="1303"/>
                </a:cubicBezTo>
                <a:lnTo>
                  <a:pt x="1885" y="1163"/>
                </a:lnTo>
                <a:lnTo>
                  <a:pt x="1721" y="1221"/>
                </a:lnTo>
                <a:cubicBezTo>
                  <a:pt x="1686" y="1233"/>
                  <a:pt x="1639" y="1268"/>
                  <a:pt x="1593" y="1303"/>
                </a:cubicBezTo>
                <a:lnTo>
                  <a:pt x="1580" y="1291"/>
                </a:lnTo>
                <a:lnTo>
                  <a:pt x="1580" y="1303"/>
                </a:lnTo>
                <a:lnTo>
                  <a:pt x="1534" y="1350"/>
                </a:lnTo>
                <a:cubicBezTo>
                  <a:pt x="1476" y="1420"/>
                  <a:pt x="1440" y="1502"/>
                  <a:pt x="1429" y="1596"/>
                </a:cubicBezTo>
                <a:cubicBezTo>
                  <a:pt x="1393" y="1772"/>
                  <a:pt x="1429" y="1959"/>
                  <a:pt x="1534" y="2123"/>
                </a:cubicBezTo>
                <a:cubicBezTo>
                  <a:pt x="1593" y="2204"/>
                  <a:pt x="1674" y="2263"/>
                  <a:pt x="1757" y="2310"/>
                </a:cubicBezTo>
                <a:cubicBezTo>
                  <a:pt x="1838" y="2357"/>
                  <a:pt x="1932" y="2380"/>
                  <a:pt x="2025" y="2380"/>
                </a:cubicBezTo>
                <a:cubicBezTo>
                  <a:pt x="2044" y="2381"/>
                  <a:pt x="2062" y="2382"/>
                  <a:pt x="2080" y="2382"/>
                </a:cubicBezTo>
                <a:cubicBezTo>
                  <a:pt x="2247" y="2382"/>
                  <a:pt x="2403" y="2336"/>
                  <a:pt x="2540" y="2251"/>
                </a:cubicBezTo>
                <a:cubicBezTo>
                  <a:pt x="2623" y="2204"/>
                  <a:pt x="2693" y="2134"/>
                  <a:pt x="2751" y="2064"/>
                </a:cubicBezTo>
                <a:cubicBezTo>
                  <a:pt x="2810" y="1994"/>
                  <a:pt x="2857" y="1923"/>
                  <a:pt x="2880" y="1842"/>
                </a:cubicBezTo>
                <a:cubicBezTo>
                  <a:pt x="2951" y="1666"/>
                  <a:pt x="2974" y="1491"/>
                  <a:pt x="2951" y="1315"/>
                </a:cubicBezTo>
                <a:cubicBezTo>
                  <a:pt x="2938" y="1139"/>
                  <a:pt x="2880" y="976"/>
                  <a:pt x="2798" y="823"/>
                </a:cubicBezTo>
                <a:cubicBezTo>
                  <a:pt x="2646" y="518"/>
                  <a:pt x="2376" y="284"/>
                  <a:pt x="2072" y="156"/>
                </a:cubicBezTo>
                <a:cubicBezTo>
                  <a:pt x="2037" y="144"/>
                  <a:pt x="1955" y="97"/>
                  <a:pt x="1827" y="74"/>
                </a:cubicBezTo>
                <a:cubicBezTo>
                  <a:pt x="1726" y="47"/>
                  <a:pt x="1591" y="19"/>
                  <a:pt x="1443" y="19"/>
                </a:cubicBezTo>
                <a:cubicBezTo>
                  <a:pt x="1400" y="19"/>
                  <a:pt x="1356" y="22"/>
                  <a:pt x="1312" y="27"/>
                </a:cubicBezTo>
                <a:cubicBezTo>
                  <a:pt x="1101" y="62"/>
                  <a:pt x="867" y="133"/>
                  <a:pt x="667" y="273"/>
                </a:cubicBezTo>
                <a:cubicBezTo>
                  <a:pt x="469" y="414"/>
                  <a:pt x="293" y="612"/>
                  <a:pt x="176" y="823"/>
                </a:cubicBezTo>
                <a:cubicBezTo>
                  <a:pt x="82" y="999"/>
                  <a:pt x="35" y="1174"/>
                  <a:pt x="12" y="1327"/>
                </a:cubicBezTo>
                <a:cubicBezTo>
                  <a:pt x="0" y="1478"/>
                  <a:pt x="0" y="1608"/>
                  <a:pt x="12" y="1736"/>
                </a:cubicBezTo>
                <a:cubicBezTo>
                  <a:pt x="47" y="1982"/>
                  <a:pt x="141" y="2157"/>
                  <a:pt x="235" y="2334"/>
                </a:cubicBezTo>
                <a:cubicBezTo>
                  <a:pt x="339" y="2497"/>
                  <a:pt x="469" y="2649"/>
                  <a:pt x="644" y="2802"/>
                </a:cubicBezTo>
                <a:cubicBezTo>
                  <a:pt x="831" y="2966"/>
                  <a:pt x="1077" y="3130"/>
                  <a:pt x="1429" y="3270"/>
                </a:cubicBezTo>
                <a:cubicBezTo>
                  <a:pt x="1791" y="3411"/>
                  <a:pt x="2072" y="3469"/>
                  <a:pt x="2318" y="3492"/>
                </a:cubicBezTo>
                <a:cubicBezTo>
                  <a:pt x="2436" y="3504"/>
                  <a:pt x="2540" y="3504"/>
                  <a:pt x="2646" y="3504"/>
                </a:cubicBezTo>
                <a:cubicBezTo>
                  <a:pt x="2751" y="3492"/>
                  <a:pt x="2845" y="3492"/>
                  <a:pt x="2938" y="3481"/>
                </a:cubicBezTo>
                <a:cubicBezTo>
                  <a:pt x="3325" y="3434"/>
                  <a:pt x="3700" y="3352"/>
                  <a:pt x="4402" y="3106"/>
                </a:cubicBezTo>
                <a:cubicBezTo>
                  <a:pt x="4543" y="3059"/>
                  <a:pt x="4671" y="3013"/>
                  <a:pt x="4788" y="2966"/>
                </a:cubicBezTo>
                <a:cubicBezTo>
                  <a:pt x="4812" y="2989"/>
                  <a:pt x="4824" y="3013"/>
                  <a:pt x="4835" y="3024"/>
                </a:cubicBezTo>
                <a:cubicBezTo>
                  <a:pt x="5046" y="3258"/>
                  <a:pt x="5269" y="3375"/>
                  <a:pt x="5503" y="3457"/>
                </a:cubicBezTo>
                <a:cubicBezTo>
                  <a:pt x="5669" y="3510"/>
                  <a:pt x="5849" y="3536"/>
                  <a:pt x="6057" y="3536"/>
                </a:cubicBezTo>
                <a:cubicBezTo>
                  <a:pt x="6127" y="3536"/>
                  <a:pt x="6199" y="3533"/>
                  <a:pt x="6275" y="3528"/>
                </a:cubicBezTo>
                <a:cubicBezTo>
                  <a:pt x="6568" y="3492"/>
                  <a:pt x="6908" y="3422"/>
                  <a:pt x="7340" y="3258"/>
                </a:cubicBezTo>
                <a:cubicBezTo>
                  <a:pt x="7551" y="3176"/>
                  <a:pt x="7738" y="3106"/>
                  <a:pt x="7902" y="3024"/>
                </a:cubicBezTo>
                <a:cubicBezTo>
                  <a:pt x="8055" y="2954"/>
                  <a:pt x="8207" y="2895"/>
                  <a:pt x="8324" y="2836"/>
                </a:cubicBezTo>
                <a:cubicBezTo>
                  <a:pt x="8581" y="2732"/>
                  <a:pt x="8792" y="2638"/>
                  <a:pt x="9003" y="2555"/>
                </a:cubicBezTo>
                <a:cubicBezTo>
                  <a:pt x="9413" y="2380"/>
                  <a:pt x="9834" y="2216"/>
                  <a:pt x="10665" y="1900"/>
                </a:cubicBezTo>
                <a:cubicBezTo>
                  <a:pt x="10747" y="1876"/>
                  <a:pt x="10829" y="1842"/>
                  <a:pt x="10899" y="1818"/>
                </a:cubicBezTo>
                <a:cubicBezTo>
                  <a:pt x="11063" y="1900"/>
                  <a:pt x="11204" y="1970"/>
                  <a:pt x="11333" y="2040"/>
                </a:cubicBezTo>
                <a:cubicBezTo>
                  <a:pt x="11567" y="2146"/>
                  <a:pt x="11765" y="2228"/>
                  <a:pt x="11953" y="2310"/>
                </a:cubicBezTo>
                <a:cubicBezTo>
                  <a:pt x="12140" y="2380"/>
                  <a:pt x="12316" y="2438"/>
                  <a:pt x="12527" y="2509"/>
                </a:cubicBezTo>
                <a:cubicBezTo>
                  <a:pt x="12738" y="2568"/>
                  <a:pt x="12972" y="2638"/>
                  <a:pt x="13287" y="2685"/>
                </a:cubicBezTo>
                <a:cubicBezTo>
                  <a:pt x="13393" y="2685"/>
                  <a:pt x="13510" y="2685"/>
                  <a:pt x="13615" y="2673"/>
                </a:cubicBezTo>
                <a:cubicBezTo>
                  <a:pt x="13732" y="2661"/>
                  <a:pt x="13838" y="2638"/>
                  <a:pt x="13955" y="2591"/>
                </a:cubicBezTo>
                <a:cubicBezTo>
                  <a:pt x="14060" y="2532"/>
                  <a:pt x="14154" y="2462"/>
                  <a:pt x="14224" y="2368"/>
                </a:cubicBezTo>
                <a:cubicBezTo>
                  <a:pt x="14236" y="2345"/>
                  <a:pt x="14259" y="2321"/>
                  <a:pt x="14271" y="2298"/>
                </a:cubicBezTo>
                <a:cubicBezTo>
                  <a:pt x="14294" y="2263"/>
                  <a:pt x="14306" y="2228"/>
                  <a:pt x="14318" y="2193"/>
                </a:cubicBezTo>
                <a:cubicBezTo>
                  <a:pt x="14341" y="2134"/>
                  <a:pt x="14341" y="2064"/>
                  <a:pt x="14330" y="2006"/>
                </a:cubicBezTo>
                <a:cubicBezTo>
                  <a:pt x="14306" y="1876"/>
                  <a:pt x="14236" y="1783"/>
                  <a:pt x="14166" y="1736"/>
                </a:cubicBezTo>
                <a:cubicBezTo>
                  <a:pt x="14121" y="1714"/>
                  <a:pt x="14081" y="1706"/>
                  <a:pt x="14052" y="1706"/>
                </a:cubicBezTo>
                <a:cubicBezTo>
                  <a:pt x="14035" y="1706"/>
                  <a:pt x="14022" y="1709"/>
                  <a:pt x="14013" y="1713"/>
                </a:cubicBezTo>
                <a:cubicBezTo>
                  <a:pt x="13979" y="1725"/>
                  <a:pt x="13979" y="1748"/>
                  <a:pt x="13990" y="1772"/>
                </a:cubicBezTo>
                <a:cubicBezTo>
                  <a:pt x="14002" y="1795"/>
                  <a:pt x="14013" y="1818"/>
                  <a:pt x="14025" y="1853"/>
                </a:cubicBezTo>
                <a:cubicBezTo>
                  <a:pt x="14049" y="1889"/>
                  <a:pt x="14060" y="1923"/>
                  <a:pt x="14060" y="1959"/>
                </a:cubicBezTo>
                <a:cubicBezTo>
                  <a:pt x="14060" y="1994"/>
                  <a:pt x="14060" y="2040"/>
                  <a:pt x="14049" y="2076"/>
                </a:cubicBezTo>
                <a:cubicBezTo>
                  <a:pt x="14037" y="2099"/>
                  <a:pt x="14025" y="2111"/>
                  <a:pt x="14013" y="2134"/>
                </a:cubicBezTo>
                <a:lnTo>
                  <a:pt x="13990" y="2157"/>
                </a:lnTo>
                <a:lnTo>
                  <a:pt x="13966" y="2181"/>
                </a:lnTo>
                <a:cubicBezTo>
                  <a:pt x="13932" y="2228"/>
                  <a:pt x="13885" y="2263"/>
                  <a:pt x="13838" y="2287"/>
                </a:cubicBezTo>
                <a:cubicBezTo>
                  <a:pt x="13709" y="2357"/>
                  <a:pt x="13545" y="2392"/>
                  <a:pt x="13370" y="2404"/>
                </a:cubicBezTo>
                <a:cubicBezTo>
                  <a:pt x="13194" y="2404"/>
                  <a:pt x="13019" y="2392"/>
                  <a:pt x="12831" y="2357"/>
                </a:cubicBezTo>
                <a:cubicBezTo>
                  <a:pt x="12457" y="2287"/>
                  <a:pt x="12082" y="2157"/>
                  <a:pt x="11719" y="2017"/>
                </a:cubicBezTo>
                <a:cubicBezTo>
                  <a:pt x="11520" y="1935"/>
                  <a:pt x="11321" y="1842"/>
                  <a:pt x="11122" y="1736"/>
                </a:cubicBezTo>
                <a:cubicBezTo>
                  <a:pt x="11672" y="1537"/>
                  <a:pt x="12023" y="1432"/>
                  <a:pt x="12363" y="1315"/>
                </a:cubicBezTo>
                <a:cubicBezTo>
                  <a:pt x="12784" y="1174"/>
                  <a:pt x="13217" y="1034"/>
                  <a:pt x="14083" y="799"/>
                </a:cubicBezTo>
                <a:cubicBezTo>
                  <a:pt x="14306" y="741"/>
                  <a:pt x="14505" y="695"/>
                  <a:pt x="14681" y="648"/>
                </a:cubicBezTo>
                <a:lnTo>
                  <a:pt x="14692" y="659"/>
                </a:lnTo>
                <a:cubicBezTo>
                  <a:pt x="14775" y="729"/>
                  <a:pt x="14856" y="823"/>
                  <a:pt x="14938" y="940"/>
                </a:cubicBezTo>
                <a:cubicBezTo>
                  <a:pt x="15020" y="1046"/>
                  <a:pt x="15090" y="1197"/>
                  <a:pt x="15126" y="1361"/>
                </a:cubicBezTo>
                <a:cubicBezTo>
                  <a:pt x="15137" y="1408"/>
                  <a:pt x="15149" y="1444"/>
                  <a:pt x="15160" y="1491"/>
                </a:cubicBezTo>
                <a:cubicBezTo>
                  <a:pt x="15160" y="1525"/>
                  <a:pt x="15173" y="1572"/>
                  <a:pt x="15173" y="1608"/>
                </a:cubicBezTo>
                <a:lnTo>
                  <a:pt x="15173" y="1725"/>
                </a:lnTo>
                <a:lnTo>
                  <a:pt x="15173" y="1830"/>
                </a:lnTo>
                <a:cubicBezTo>
                  <a:pt x="15173" y="1865"/>
                  <a:pt x="15160" y="1900"/>
                  <a:pt x="15160" y="1935"/>
                </a:cubicBezTo>
                <a:cubicBezTo>
                  <a:pt x="15160" y="1959"/>
                  <a:pt x="15149" y="1994"/>
                  <a:pt x="15149" y="2029"/>
                </a:cubicBezTo>
                <a:cubicBezTo>
                  <a:pt x="15137" y="2053"/>
                  <a:pt x="15126" y="2087"/>
                  <a:pt x="15126" y="2111"/>
                </a:cubicBezTo>
                <a:cubicBezTo>
                  <a:pt x="15114" y="2134"/>
                  <a:pt x="15102" y="2170"/>
                  <a:pt x="15102" y="2193"/>
                </a:cubicBezTo>
                <a:cubicBezTo>
                  <a:pt x="15032" y="2404"/>
                  <a:pt x="14938" y="2568"/>
                  <a:pt x="14845" y="2708"/>
                </a:cubicBezTo>
                <a:cubicBezTo>
                  <a:pt x="14739" y="2860"/>
                  <a:pt x="14622" y="2989"/>
                  <a:pt x="14447" y="3130"/>
                </a:cubicBezTo>
                <a:cubicBezTo>
                  <a:pt x="14411" y="3164"/>
                  <a:pt x="14364" y="3200"/>
                  <a:pt x="14306" y="3234"/>
                </a:cubicBezTo>
                <a:cubicBezTo>
                  <a:pt x="14283" y="3258"/>
                  <a:pt x="14259" y="3270"/>
                  <a:pt x="14224" y="3293"/>
                </a:cubicBezTo>
                <a:cubicBezTo>
                  <a:pt x="14200" y="3305"/>
                  <a:pt x="14177" y="3317"/>
                  <a:pt x="14142" y="3340"/>
                </a:cubicBezTo>
                <a:cubicBezTo>
                  <a:pt x="14083" y="3375"/>
                  <a:pt x="14013" y="3398"/>
                  <a:pt x="13943" y="3434"/>
                </a:cubicBezTo>
                <a:cubicBezTo>
                  <a:pt x="13873" y="3457"/>
                  <a:pt x="13791" y="3492"/>
                  <a:pt x="13709" y="3504"/>
                </a:cubicBezTo>
                <a:cubicBezTo>
                  <a:pt x="13463" y="3574"/>
                  <a:pt x="13253" y="3598"/>
                  <a:pt x="13077" y="3598"/>
                </a:cubicBezTo>
                <a:cubicBezTo>
                  <a:pt x="12901" y="3598"/>
                  <a:pt x="12749" y="3586"/>
                  <a:pt x="12608" y="3562"/>
                </a:cubicBezTo>
                <a:cubicBezTo>
                  <a:pt x="12340" y="3528"/>
                  <a:pt x="12129" y="3469"/>
                  <a:pt x="11848" y="3364"/>
                </a:cubicBezTo>
                <a:cubicBezTo>
                  <a:pt x="11719" y="3328"/>
                  <a:pt x="11602" y="3305"/>
                  <a:pt x="11531" y="3305"/>
                </a:cubicBezTo>
                <a:cubicBezTo>
                  <a:pt x="11461" y="3305"/>
                  <a:pt x="11426" y="3340"/>
                  <a:pt x="11450" y="3411"/>
                </a:cubicBezTo>
                <a:cubicBezTo>
                  <a:pt x="11508" y="3539"/>
                  <a:pt x="11778" y="3668"/>
                  <a:pt x="12105" y="3738"/>
                </a:cubicBezTo>
                <a:cubicBezTo>
                  <a:pt x="12269" y="3785"/>
                  <a:pt x="12444" y="3809"/>
                  <a:pt x="12621" y="3820"/>
                </a:cubicBezTo>
                <a:cubicBezTo>
                  <a:pt x="12708" y="3826"/>
                  <a:pt x="12793" y="3829"/>
                  <a:pt x="12873" y="3829"/>
                </a:cubicBezTo>
                <a:cubicBezTo>
                  <a:pt x="12954" y="3829"/>
                  <a:pt x="13030" y="3826"/>
                  <a:pt x="13100" y="3820"/>
                </a:cubicBezTo>
                <a:cubicBezTo>
                  <a:pt x="13370" y="3796"/>
                  <a:pt x="13639" y="3738"/>
                  <a:pt x="13885" y="3645"/>
                </a:cubicBezTo>
                <a:cubicBezTo>
                  <a:pt x="14142" y="3562"/>
                  <a:pt x="14377" y="3422"/>
                  <a:pt x="14587" y="3247"/>
                </a:cubicBezTo>
                <a:cubicBezTo>
                  <a:pt x="14622" y="3223"/>
                  <a:pt x="14645" y="3188"/>
                  <a:pt x="14681" y="3164"/>
                </a:cubicBezTo>
                <a:cubicBezTo>
                  <a:pt x="14704" y="3130"/>
                  <a:pt x="14739" y="3106"/>
                  <a:pt x="14762" y="3071"/>
                </a:cubicBezTo>
                <a:cubicBezTo>
                  <a:pt x="14809" y="3013"/>
                  <a:pt x="14868" y="2954"/>
                  <a:pt x="14903" y="2895"/>
                </a:cubicBezTo>
                <a:cubicBezTo>
                  <a:pt x="14926" y="2872"/>
                  <a:pt x="14938" y="2836"/>
                  <a:pt x="14962" y="2813"/>
                </a:cubicBezTo>
                <a:cubicBezTo>
                  <a:pt x="14985" y="2778"/>
                  <a:pt x="14997" y="2755"/>
                  <a:pt x="15020" y="2719"/>
                </a:cubicBezTo>
                <a:cubicBezTo>
                  <a:pt x="15056" y="2661"/>
                  <a:pt x="15090" y="2591"/>
                  <a:pt x="15126" y="2521"/>
                </a:cubicBezTo>
                <a:cubicBezTo>
                  <a:pt x="15137" y="2485"/>
                  <a:pt x="15149" y="2451"/>
                  <a:pt x="15173" y="2415"/>
                </a:cubicBezTo>
                <a:cubicBezTo>
                  <a:pt x="15184" y="2380"/>
                  <a:pt x="15196" y="2345"/>
                  <a:pt x="15207" y="2298"/>
                </a:cubicBezTo>
                <a:cubicBezTo>
                  <a:pt x="15231" y="2216"/>
                  <a:pt x="15266" y="2134"/>
                  <a:pt x="15278" y="2029"/>
                </a:cubicBezTo>
                <a:cubicBezTo>
                  <a:pt x="15313" y="1842"/>
                  <a:pt x="15324" y="1596"/>
                  <a:pt x="15254" y="1315"/>
                </a:cubicBezTo>
                <a:cubicBezTo>
                  <a:pt x="15207" y="1139"/>
                  <a:pt x="15126" y="976"/>
                  <a:pt x="15043" y="858"/>
                </a:cubicBezTo>
                <a:cubicBezTo>
                  <a:pt x="14973" y="765"/>
                  <a:pt x="14903" y="682"/>
                  <a:pt x="14833" y="612"/>
                </a:cubicBezTo>
                <a:cubicBezTo>
                  <a:pt x="14938" y="589"/>
                  <a:pt x="15032" y="565"/>
                  <a:pt x="15126" y="554"/>
                </a:cubicBezTo>
                <a:cubicBezTo>
                  <a:pt x="15395" y="495"/>
                  <a:pt x="15617" y="437"/>
                  <a:pt x="15828" y="401"/>
                </a:cubicBezTo>
                <a:cubicBezTo>
                  <a:pt x="16050" y="367"/>
                  <a:pt x="16273" y="331"/>
                  <a:pt x="16554" y="308"/>
                </a:cubicBezTo>
                <a:cubicBezTo>
                  <a:pt x="16624" y="297"/>
                  <a:pt x="16695" y="297"/>
                  <a:pt x="16765" y="284"/>
                </a:cubicBezTo>
                <a:lnTo>
                  <a:pt x="17291" y="284"/>
                </a:lnTo>
                <a:cubicBezTo>
                  <a:pt x="17338" y="297"/>
                  <a:pt x="17385" y="297"/>
                  <a:pt x="17432" y="308"/>
                </a:cubicBezTo>
                <a:cubicBezTo>
                  <a:pt x="17491" y="308"/>
                  <a:pt x="17537" y="308"/>
                  <a:pt x="17595" y="320"/>
                </a:cubicBezTo>
                <a:cubicBezTo>
                  <a:pt x="17654" y="331"/>
                  <a:pt x="17701" y="343"/>
                  <a:pt x="17748" y="355"/>
                </a:cubicBezTo>
                <a:cubicBezTo>
                  <a:pt x="17806" y="367"/>
                  <a:pt x="17853" y="378"/>
                  <a:pt x="17900" y="390"/>
                </a:cubicBezTo>
                <a:cubicBezTo>
                  <a:pt x="17923" y="390"/>
                  <a:pt x="17947" y="390"/>
                  <a:pt x="17970" y="401"/>
                </a:cubicBezTo>
                <a:cubicBezTo>
                  <a:pt x="17994" y="414"/>
                  <a:pt x="18006" y="414"/>
                  <a:pt x="18029" y="425"/>
                </a:cubicBezTo>
                <a:cubicBezTo>
                  <a:pt x="18076" y="437"/>
                  <a:pt x="18123" y="448"/>
                  <a:pt x="18157" y="460"/>
                </a:cubicBezTo>
                <a:cubicBezTo>
                  <a:pt x="18240" y="495"/>
                  <a:pt x="18310" y="531"/>
                  <a:pt x="18380" y="565"/>
                </a:cubicBezTo>
                <a:cubicBezTo>
                  <a:pt x="18438" y="601"/>
                  <a:pt x="18509" y="636"/>
                  <a:pt x="18555" y="671"/>
                </a:cubicBezTo>
                <a:cubicBezTo>
                  <a:pt x="18614" y="706"/>
                  <a:pt x="18673" y="753"/>
                  <a:pt x="18719" y="788"/>
                </a:cubicBezTo>
                <a:cubicBezTo>
                  <a:pt x="18766" y="823"/>
                  <a:pt x="18813" y="870"/>
                  <a:pt x="18849" y="905"/>
                </a:cubicBezTo>
                <a:cubicBezTo>
                  <a:pt x="18930" y="987"/>
                  <a:pt x="19000" y="1069"/>
                  <a:pt x="19071" y="1151"/>
                </a:cubicBezTo>
                <a:cubicBezTo>
                  <a:pt x="19188" y="1327"/>
                  <a:pt x="19281" y="1525"/>
                  <a:pt x="19340" y="1795"/>
                </a:cubicBezTo>
                <a:cubicBezTo>
                  <a:pt x="19364" y="1923"/>
                  <a:pt x="19375" y="2076"/>
                  <a:pt x="19364" y="2240"/>
                </a:cubicBezTo>
                <a:cubicBezTo>
                  <a:pt x="19352" y="2321"/>
                  <a:pt x="19328" y="2415"/>
                  <a:pt x="19305" y="2509"/>
                </a:cubicBezTo>
                <a:cubicBezTo>
                  <a:pt x="19281" y="2591"/>
                  <a:pt x="19234" y="2685"/>
                  <a:pt x="19188" y="2778"/>
                </a:cubicBezTo>
                <a:cubicBezTo>
                  <a:pt x="19071" y="2954"/>
                  <a:pt x="18930" y="3094"/>
                  <a:pt x="18790" y="3188"/>
                </a:cubicBezTo>
                <a:cubicBezTo>
                  <a:pt x="18661" y="3281"/>
                  <a:pt x="18521" y="3328"/>
                  <a:pt x="18392" y="3364"/>
                </a:cubicBezTo>
                <a:cubicBezTo>
                  <a:pt x="18304" y="3384"/>
                  <a:pt x="18220" y="3393"/>
                  <a:pt x="18140" y="3393"/>
                </a:cubicBezTo>
                <a:cubicBezTo>
                  <a:pt x="17986" y="3393"/>
                  <a:pt x="17848" y="3359"/>
                  <a:pt x="17725" y="3305"/>
                </a:cubicBezTo>
                <a:cubicBezTo>
                  <a:pt x="17549" y="3211"/>
                  <a:pt x="17385" y="3059"/>
                  <a:pt x="17280" y="2825"/>
                </a:cubicBezTo>
                <a:cubicBezTo>
                  <a:pt x="17233" y="2708"/>
                  <a:pt x="17186" y="2568"/>
                  <a:pt x="17186" y="2404"/>
                </a:cubicBezTo>
                <a:cubicBezTo>
                  <a:pt x="17186" y="2251"/>
                  <a:pt x="17210" y="2064"/>
                  <a:pt x="17327" y="1912"/>
                </a:cubicBezTo>
                <a:cubicBezTo>
                  <a:pt x="17408" y="1806"/>
                  <a:pt x="17525" y="1748"/>
                  <a:pt x="17631" y="1725"/>
                </a:cubicBezTo>
                <a:cubicBezTo>
                  <a:pt x="17672" y="1716"/>
                  <a:pt x="17712" y="1712"/>
                  <a:pt x="17753" y="1712"/>
                </a:cubicBezTo>
                <a:cubicBezTo>
                  <a:pt x="17818" y="1712"/>
                  <a:pt x="17882" y="1722"/>
                  <a:pt x="17947" y="1736"/>
                </a:cubicBezTo>
                <a:cubicBezTo>
                  <a:pt x="18134" y="1772"/>
                  <a:pt x="18263" y="1876"/>
                  <a:pt x="18310" y="1994"/>
                </a:cubicBezTo>
                <a:cubicBezTo>
                  <a:pt x="18321" y="2017"/>
                  <a:pt x="18333" y="2040"/>
                  <a:pt x="18345" y="2076"/>
                </a:cubicBezTo>
                <a:lnTo>
                  <a:pt x="18345" y="2146"/>
                </a:lnTo>
                <a:cubicBezTo>
                  <a:pt x="18345" y="2204"/>
                  <a:pt x="18321" y="2251"/>
                  <a:pt x="18298" y="2287"/>
                </a:cubicBezTo>
                <a:cubicBezTo>
                  <a:pt x="18287" y="2310"/>
                  <a:pt x="18263" y="2334"/>
                  <a:pt x="18251" y="2345"/>
                </a:cubicBezTo>
                <a:cubicBezTo>
                  <a:pt x="18228" y="2357"/>
                  <a:pt x="18216" y="2368"/>
                  <a:pt x="18193" y="2368"/>
                </a:cubicBezTo>
                <a:cubicBezTo>
                  <a:pt x="18178" y="2373"/>
                  <a:pt x="18165" y="2376"/>
                  <a:pt x="18154" y="2376"/>
                </a:cubicBezTo>
                <a:cubicBezTo>
                  <a:pt x="18138" y="2376"/>
                  <a:pt x="18124" y="2371"/>
                  <a:pt x="18111" y="2357"/>
                </a:cubicBezTo>
                <a:cubicBezTo>
                  <a:pt x="18076" y="2345"/>
                  <a:pt x="18040" y="2310"/>
                  <a:pt x="18017" y="2287"/>
                </a:cubicBezTo>
                <a:cubicBezTo>
                  <a:pt x="18006" y="2275"/>
                  <a:pt x="17982" y="2251"/>
                  <a:pt x="17982" y="2240"/>
                </a:cubicBezTo>
                <a:cubicBezTo>
                  <a:pt x="17959" y="2228"/>
                  <a:pt x="17947" y="2204"/>
                  <a:pt x="17935" y="2193"/>
                </a:cubicBezTo>
                <a:cubicBezTo>
                  <a:pt x="17922" y="2186"/>
                  <a:pt x="17909" y="2179"/>
                  <a:pt x="17895" y="2179"/>
                </a:cubicBezTo>
                <a:cubicBezTo>
                  <a:pt x="17885" y="2179"/>
                  <a:pt x="17875" y="2183"/>
                  <a:pt x="17865" y="2193"/>
                </a:cubicBezTo>
                <a:cubicBezTo>
                  <a:pt x="17830" y="2204"/>
                  <a:pt x="17795" y="2251"/>
                  <a:pt x="17795" y="2310"/>
                </a:cubicBezTo>
                <a:cubicBezTo>
                  <a:pt x="17795" y="2380"/>
                  <a:pt x="17818" y="2451"/>
                  <a:pt x="17876" y="2521"/>
                </a:cubicBezTo>
                <a:cubicBezTo>
                  <a:pt x="17935" y="2591"/>
                  <a:pt x="18017" y="2649"/>
                  <a:pt x="18146" y="2661"/>
                </a:cubicBezTo>
                <a:cubicBezTo>
                  <a:pt x="18156" y="2662"/>
                  <a:pt x="18166" y="2663"/>
                  <a:pt x="18175" y="2663"/>
                </a:cubicBezTo>
                <a:cubicBezTo>
                  <a:pt x="18282" y="2663"/>
                  <a:pt x="18388" y="2607"/>
                  <a:pt x="18474" y="2521"/>
                </a:cubicBezTo>
                <a:cubicBezTo>
                  <a:pt x="18555" y="2427"/>
                  <a:pt x="18602" y="2310"/>
                  <a:pt x="18614" y="2181"/>
                </a:cubicBezTo>
                <a:cubicBezTo>
                  <a:pt x="18614" y="2123"/>
                  <a:pt x="18614" y="2053"/>
                  <a:pt x="18591" y="1994"/>
                </a:cubicBezTo>
                <a:cubicBezTo>
                  <a:pt x="18579" y="1935"/>
                  <a:pt x="18544" y="1876"/>
                  <a:pt x="18509" y="1830"/>
                </a:cubicBezTo>
                <a:cubicBezTo>
                  <a:pt x="18368" y="1631"/>
                  <a:pt x="18146" y="1525"/>
                  <a:pt x="17959" y="1514"/>
                </a:cubicBezTo>
                <a:cubicBezTo>
                  <a:pt x="17902" y="1506"/>
                  <a:pt x="17842" y="1501"/>
                  <a:pt x="17781" y="1501"/>
                </a:cubicBezTo>
                <a:cubicBezTo>
                  <a:pt x="17667" y="1501"/>
                  <a:pt x="17550" y="1519"/>
                  <a:pt x="17444" y="1572"/>
                </a:cubicBezTo>
                <a:cubicBezTo>
                  <a:pt x="17280" y="1642"/>
                  <a:pt x="17163" y="1783"/>
                  <a:pt x="17093" y="1947"/>
                </a:cubicBezTo>
                <a:cubicBezTo>
                  <a:pt x="17046" y="2029"/>
                  <a:pt x="17034" y="2111"/>
                  <a:pt x="17022" y="2193"/>
                </a:cubicBezTo>
                <a:cubicBezTo>
                  <a:pt x="17010" y="2275"/>
                  <a:pt x="16999" y="2368"/>
                  <a:pt x="17010" y="2451"/>
                </a:cubicBezTo>
                <a:cubicBezTo>
                  <a:pt x="17010" y="2614"/>
                  <a:pt x="17057" y="2778"/>
                  <a:pt x="17139" y="2930"/>
                </a:cubicBezTo>
                <a:cubicBezTo>
                  <a:pt x="17233" y="3130"/>
                  <a:pt x="17374" y="3270"/>
                  <a:pt x="17525" y="3375"/>
                </a:cubicBezTo>
                <a:cubicBezTo>
                  <a:pt x="17678" y="3469"/>
                  <a:pt x="17853" y="3528"/>
                  <a:pt x="18040" y="3539"/>
                </a:cubicBezTo>
                <a:cubicBezTo>
                  <a:pt x="18134" y="3539"/>
                  <a:pt x="18240" y="3539"/>
                  <a:pt x="18333" y="3515"/>
                </a:cubicBezTo>
                <a:cubicBezTo>
                  <a:pt x="18438" y="3492"/>
                  <a:pt x="18555" y="3469"/>
                  <a:pt x="18661" y="3411"/>
                </a:cubicBezTo>
                <a:cubicBezTo>
                  <a:pt x="18883" y="3305"/>
                  <a:pt x="19117" y="3130"/>
                  <a:pt x="19305" y="2836"/>
                </a:cubicBezTo>
                <a:cubicBezTo>
                  <a:pt x="19422" y="2626"/>
                  <a:pt x="19469" y="2427"/>
                  <a:pt x="19492" y="2240"/>
                </a:cubicBezTo>
                <a:cubicBezTo>
                  <a:pt x="19504" y="2064"/>
                  <a:pt x="19492" y="1900"/>
                  <a:pt x="19469" y="1759"/>
                </a:cubicBezTo>
                <a:cubicBezTo>
                  <a:pt x="19398" y="1467"/>
                  <a:pt x="19305" y="1256"/>
                  <a:pt x="19164" y="1069"/>
                </a:cubicBezTo>
                <a:cubicBezTo>
                  <a:pt x="19106" y="976"/>
                  <a:pt x="19024" y="882"/>
                  <a:pt x="18942" y="799"/>
                </a:cubicBezTo>
                <a:cubicBezTo>
                  <a:pt x="18895" y="753"/>
                  <a:pt x="18849" y="718"/>
                  <a:pt x="18790" y="671"/>
                </a:cubicBezTo>
                <a:cubicBezTo>
                  <a:pt x="18743" y="636"/>
                  <a:pt x="18685" y="589"/>
                  <a:pt x="18626" y="554"/>
                </a:cubicBezTo>
                <a:cubicBezTo>
                  <a:pt x="18380" y="390"/>
                  <a:pt x="18064" y="250"/>
                  <a:pt x="17608" y="179"/>
                </a:cubicBezTo>
                <a:cubicBezTo>
                  <a:pt x="17374" y="144"/>
                  <a:pt x="17174" y="133"/>
                  <a:pt x="16999" y="133"/>
                </a:cubicBezTo>
                <a:lnTo>
                  <a:pt x="16753" y="133"/>
                </a:lnTo>
                <a:cubicBezTo>
                  <a:pt x="16671" y="133"/>
                  <a:pt x="16589" y="144"/>
                  <a:pt x="16518" y="144"/>
                </a:cubicBezTo>
                <a:cubicBezTo>
                  <a:pt x="16237" y="167"/>
                  <a:pt x="16016" y="191"/>
                  <a:pt x="15793" y="226"/>
                </a:cubicBezTo>
                <a:cubicBezTo>
                  <a:pt x="15571" y="261"/>
                  <a:pt x="15348" y="308"/>
                  <a:pt x="15067" y="367"/>
                </a:cubicBezTo>
                <a:cubicBezTo>
                  <a:pt x="14938" y="390"/>
                  <a:pt x="14798" y="414"/>
                  <a:pt x="14645" y="448"/>
                </a:cubicBezTo>
                <a:cubicBezTo>
                  <a:pt x="14517" y="355"/>
                  <a:pt x="14388" y="284"/>
                  <a:pt x="14247" y="226"/>
                </a:cubicBezTo>
                <a:cubicBezTo>
                  <a:pt x="14083" y="144"/>
                  <a:pt x="13896" y="86"/>
                  <a:pt x="13662" y="39"/>
                </a:cubicBezTo>
                <a:cubicBezTo>
                  <a:pt x="13521" y="18"/>
                  <a:pt x="13360" y="1"/>
                  <a:pt x="131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
          <p:cNvSpPr/>
          <p:nvPr/>
        </p:nvSpPr>
        <p:spPr>
          <a:xfrm>
            <a:off x="2500941" y="8854735"/>
            <a:ext cx="2558130" cy="502202"/>
          </a:xfrm>
          <a:custGeom>
            <a:avLst/>
            <a:gdLst/>
            <a:ahLst/>
            <a:cxnLst/>
            <a:rect l="l" t="t" r="r" b="b"/>
            <a:pathLst>
              <a:path w="19505" h="3829" extrusionOk="0">
                <a:moveTo>
                  <a:pt x="13221" y="138"/>
                </a:moveTo>
                <a:cubicBezTo>
                  <a:pt x="13385" y="138"/>
                  <a:pt x="13525" y="153"/>
                  <a:pt x="13651" y="179"/>
                </a:cubicBezTo>
                <a:cubicBezTo>
                  <a:pt x="13873" y="214"/>
                  <a:pt x="14037" y="273"/>
                  <a:pt x="14200" y="343"/>
                </a:cubicBezTo>
                <a:cubicBezTo>
                  <a:pt x="14294" y="390"/>
                  <a:pt x="14388" y="437"/>
                  <a:pt x="14470" y="495"/>
                </a:cubicBezTo>
                <a:cubicBezTo>
                  <a:pt x="14341" y="518"/>
                  <a:pt x="14189" y="554"/>
                  <a:pt x="14025" y="601"/>
                </a:cubicBezTo>
                <a:cubicBezTo>
                  <a:pt x="13147" y="823"/>
                  <a:pt x="12714" y="952"/>
                  <a:pt x="12281" y="1093"/>
                </a:cubicBezTo>
                <a:cubicBezTo>
                  <a:pt x="11895" y="1210"/>
                  <a:pt x="11508" y="1338"/>
                  <a:pt x="10805" y="1584"/>
                </a:cubicBezTo>
                <a:lnTo>
                  <a:pt x="9892" y="1093"/>
                </a:lnTo>
                <a:cubicBezTo>
                  <a:pt x="9928" y="1080"/>
                  <a:pt x="9951" y="1069"/>
                  <a:pt x="9986" y="1057"/>
                </a:cubicBezTo>
                <a:cubicBezTo>
                  <a:pt x="10677" y="799"/>
                  <a:pt x="11028" y="682"/>
                  <a:pt x="11380" y="554"/>
                </a:cubicBezTo>
                <a:cubicBezTo>
                  <a:pt x="11555" y="484"/>
                  <a:pt x="11731" y="425"/>
                  <a:pt x="11953" y="355"/>
                </a:cubicBezTo>
                <a:cubicBezTo>
                  <a:pt x="12163" y="297"/>
                  <a:pt x="12433" y="214"/>
                  <a:pt x="12796" y="167"/>
                </a:cubicBezTo>
                <a:cubicBezTo>
                  <a:pt x="12954" y="147"/>
                  <a:pt x="13095" y="138"/>
                  <a:pt x="13221" y="138"/>
                </a:cubicBezTo>
                <a:close/>
                <a:moveTo>
                  <a:pt x="6862" y="195"/>
                </a:moveTo>
                <a:cubicBezTo>
                  <a:pt x="6973" y="195"/>
                  <a:pt x="7094" y="200"/>
                  <a:pt x="7223" y="214"/>
                </a:cubicBezTo>
                <a:cubicBezTo>
                  <a:pt x="7657" y="261"/>
                  <a:pt x="7985" y="367"/>
                  <a:pt x="8242" y="460"/>
                </a:cubicBezTo>
                <a:cubicBezTo>
                  <a:pt x="8500" y="554"/>
                  <a:pt x="8710" y="636"/>
                  <a:pt x="8909" y="741"/>
                </a:cubicBezTo>
                <a:cubicBezTo>
                  <a:pt x="9085" y="823"/>
                  <a:pt x="9249" y="905"/>
                  <a:pt x="9460" y="1022"/>
                </a:cubicBezTo>
                <a:cubicBezTo>
                  <a:pt x="8488" y="1361"/>
                  <a:pt x="8347" y="1432"/>
                  <a:pt x="7106" y="1876"/>
                </a:cubicBezTo>
                <a:cubicBezTo>
                  <a:pt x="6416" y="2123"/>
                  <a:pt x="6065" y="2240"/>
                  <a:pt x="5701" y="2357"/>
                </a:cubicBezTo>
                <a:cubicBezTo>
                  <a:pt x="5456" y="2438"/>
                  <a:pt x="5210" y="2521"/>
                  <a:pt x="4847" y="2649"/>
                </a:cubicBezTo>
                <a:cubicBezTo>
                  <a:pt x="4812" y="2602"/>
                  <a:pt x="4788" y="2555"/>
                  <a:pt x="4777" y="2497"/>
                </a:cubicBezTo>
                <a:cubicBezTo>
                  <a:pt x="4718" y="2345"/>
                  <a:pt x="4683" y="2170"/>
                  <a:pt x="4694" y="1947"/>
                </a:cubicBezTo>
                <a:cubicBezTo>
                  <a:pt x="4707" y="1736"/>
                  <a:pt x="4765" y="1549"/>
                  <a:pt x="4824" y="1397"/>
                </a:cubicBezTo>
                <a:cubicBezTo>
                  <a:pt x="4882" y="1244"/>
                  <a:pt x="4952" y="1104"/>
                  <a:pt x="5034" y="999"/>
                </a:cubicBezTo>
                <a:cubicBezTo>
                  <a:pt x="5186" y="776"/>
                  <a:pt x="5350" y="636"/>
                  <a:pt x="5537" y="531"/>
                </a:cubicBezTo>
                <a:cubicBezTo>
                  <a:pt x="5725" y="414"/>
                  <a:pt x="5924" y="331"/>
                  <a:pt x="6182" y="261"/>
                </a:cubicBezTo>
                <a:cubicBezTo>
                  <a:pt x="6322" y="238"/>
                  <a:pt x="6463" y="214"/>
                  <a:pt x="6638" y="203"/>
                </a:cubicBezTo>
                <a:cubicBezTo>
                  <a:pt x="6706" y="198"/>
                  <a:pt x="6781" y="195"/>
                  <a:pt x="6862" y="195"/>
                </a:cubicBezTo>
                <a:close/>
                <a:moveTo>
                  <a:pt x="9705" y="1163"/>
                </a:moveTo>
                <a:cubicBezTo>
                  <a:pt x="9928" y="1280"/>
                  <a:pt x="10173" y="1420"/>
                  <a:pt x="10490" y="1596"/>
                </a:cubicBezTo>
                <a:cubicBezTo>
                  <a:pt x="10525" y="1619"/>
                  <a:pt x="10560" y="1631"/>
                  <a:pt x="10607" y="1655"/>
                </a:cubicBezTo>
                <a:cubicBezTo>
                  <a:pt x="10595" y="1666"/>
                  <a:pt x="10584" y="1666"/>
                  <a:pt x="10571" y="1666"/>
                </a:cubicBezTo>
                <a:cubicBezTo>
                  <a:pt x="9728" y="1970"/>
                  <a:pt x="9307" y="2134"/>
                  <a:pt x="8886" y="2310"/>
                </a:cubicBezTo>
                <a:cubicBezTo>
                  <a:pt x="8675" y="2392"/>
                  <a:pt x="8464" y="2474"/>
                  <a:pt x="8207" y="2579"/>
                </a:cubicBezTo>
                <a:cubicBezTo>
                  <a:pt x="8078" y="2638"/>
                  <a:pt x="7938" y="2696"/>
                  <a:pt x="7774" y="2778"/>
                </a:cubicBezTo>
                <a:cubicBezTo>
                  <a:pt x="7610" y="2849"/>
                  <a:pt x="7434" y="2919"/>
                  <a:pt x="7235" y="3000"/>
                </a:cubicBezTo>
                <a:cubicBezTo>
                  <a:pt x="6814" y="3153"/>
                  <a:pt x="6497" y="3223"/>
                  <a:pt x="6240" y="3258"/>
                </a:cubicBezTo>
                <a:cubicBezTo>
                  <a:pt x="6154" y="3265"/>
                  <a:pt x="6074" y="3269"/>
                  <a:pt x="5999" y="3269"/>
                </a:cubicBezTo>
                <a:cubicBezTo>
                  <a:pt x="5838" y="3269"/>
                  <a:pt x="5697" y="3251"/>
                  <a:pt x="5561" y="3211"/>
                </a:cubicBezTo>
                <a:cubicBezTo>
                  <a:pt x="5514" y="3200"/>
                  <a:pt x="5467" y="3188"/>
                  <a:pt x="5409" y="3164"/>
                </a:cubicBezTo>
                <a:lnTo>
                  <a:pt x="5269" y="3094"/>
                </a:lnTo>
                <a:cubicBezTo>
                  <a:pt x="5222" y="3071"/>
                  <a:pt x="5175" y="3024"/>
                  <a:pt x="5128" y="3000"/>
                </a:cubicBezTo>
                <a:cubicBezTo>
                  <a:pt x="5092" y="2966"/>
                  <a:pt x="5046" y="2930"/>
                  <a:pt x="5011" y="2895"/>
                </a:cubicBezTo>
                <a:cubicBezTo>
                  <a:pt x="5350" y="2778"/>
                  <a:pt x="5573" y="2696"/>
                  <a:pt x="5807" y="2614"/>
                </a:cubicBezTo>
                <a:cubicBezTo>
                  <a:pt x="6158" y="2485"/>
                  <a:pt x="6510" y="2357"/>
                  <a:pt x="7200" y="2111"/>
                </a:cubicBezTo>
                <a:cubicBezTo>
                  <a:pt x="8500" y="1631"/>
                  <a:pt x="8581" y="1572"/>
                  <a:pt x="9705" y="1163"/>
                </a:cubicBezTo>
                <a:close/>
                <a:moveTo>
                  <a:pt x="13172" y="1"/>
                </a:moveTo>
                <a:cubicBezTo>
                  <a:pt x="13047" y="1"/>
                  <a:pt x="12911" y="8"/>
                  <a:pt x="12761" y="27"/>
                </a:cubicBezTo>
                <a:cubicBezTo>
                  <a:pt x="12386" y="74"/>
                  <a:pt x="12117" y="144"/>
                  <a:pt x="11895" y="214"/>
                </a:cubicBezTo>
                <a:cubicBezTo>
                  <a:pt x="11672" y="273"/>
                  <a:pt x="11484" y="331"/>
                  <a:pt x="11309" y="390"/>
                </a:cubicBezTo>
                <a:cubicBezTo>
                  <a:pt x="10958" y="507"/>
                  <a:pt x="10607" y="612"/>
                  <a:pt x="9905" y="858"/>
                </a:cubicBezTo>
                <a:cubicBezTo>
                  <a:pt x="9811" y="893"/>
                  <a:pt x="9728" y="929"/>
                  <a:pt x="9647" y="952"/>
                </a:cubicBezTo>
                <a:cubicBezTo>
                  <a:pt x="9577" y="917"/>
                  <a:pt x="9260" y="741"/>
                  <a:pt x="8827" y="542"/>
                </a:cubicBezTo>
                <a:cubicBezTo>
                  <a:pt x="8605" y="437"/>
                  <a:pt x="8359" y="331"/>
                  <a:pt x="8089" y="250"/>
                </a:cubicBezTo>
                <a:cubicBezTo>
                  <a:pt x="7809" y="156"/>
                  <a:pt x="7516" y="86"/>
                  <a:pt x="7223" y="62"/>
                </a:cubicBezTo>
                <a:cubicBezTo>
                  <a:pt x="7118" y="39"/>
                  <a:pt x="7001" y="39"/>
                  <a:pt x="6908" y="27"/>
                </a:cubicBezTo>
                <a:cubicBezTo>
                  <a:pt x="6802" y="27"/>
                  <a:pt x="6708" y="27"/>
                  <a:pt x="6614" y="39"/>
                </a:cubicBezTo>
                <a:cubicBezTo>
                  <a:pt x="6439" y="39"/>
                  <a:pt x="6275" y="74"/>
                  <a:pt x="6135" y="97"/>
                </a:cubicBezTo>
                <a:cubicBezTo>
                  <a:pt x="5854" y="167"/>
                  <a:pt x="5631" y="261"/>
                  <a:pt x="5432" y="378"/>
                </a:cubicBezTo>
                <a:cubicBezTo>
                  <a:pt x="5233" y="507"/>
                  <a:pt x="5046" y="659"/>
                  <a:pt x="4871" y="905"/>
                </a:cubicBezTo>
                <a:cubicBezTo>
                  <a:pt x="4788" y="1022"/>
                  <a:pt x="4707" y="1163"/>
                  <a:pt x="4636" y="1338"/>
                </a:cubicBezTo>
                <a:cubicBezTo>
                  <a:pt x="4577" y="1514"/>
                  <a:pt x="4519" y="1713"/>
                  <a:pt x="4507" y="1947"/>
                </a:cubicBezTo>
                <a:cubicBezTo>
                  <a:pt x="4484" y="2193"/>
                  <a:pt x="4519" y="2404"/>
                  <a:pt x="4577" y="2579"/>
                </a:cubicBezTo>
                <a:cubicBezTo>
                  <a:pt x="4601" y="2626"/>
                  <a:pt x="4613" y="2673"/>
                  <a:pt x="4636" y="2719"/>
                </a:cubicBezTo>
                <a:cubicBezTo>
                  <a:pt x="4531" y="2755"/>
                  <a:pt x="4426" y="2802"/>
                  <a:pt x="4309" y="2836"/>
                </a:cubicBezTo>
                <a:cubicBezTo>
                  <a:pt x="3606" y="3083"/>
                  <a:pt x="3255" y="3176"/>
                  <a:pt x="2904" y="3234"/>
                </a:cubicBezTo>
                <a:cubicBezTo>
                  <a:pt x="2810" y="3247"/>
                  <a:pt x="2728" y="3258"/>
                  <a:pt x="2634" y="3270"/>
                </a:cubicBezTo>
                <a:cubicBezTo>
                  <a:pt x="2587" y="3276"/>
                  <a:pt x="2538" y="3279"/>
                  <a:pt x="2486" y="3279"/>
                </a:cubicBezTo>
                <a:cubicBezTo>
                  <a:pt x="2435" y="3279"/>
                  <a:pt x="2383" y="3276"/>
                  <a:pt x="2330" y="3270"/>
                </a:cubicBezTo>
                <a:cubicBezTo>
                  <a:pt x="2108" y="3258"/>
                  <a:pt x="1838" y="3211"/>
                  <a:pt x="1499" y="3083"/>
                </a:cubicBezTo>
                <a:cubicBezTo>
                  <a:pt x="1159" y="2954"/>
                  <a:pt x="937" y="2802"/>
                  <a:pt x="761" y="2661"/>
                </a:cubicBezTo>
                <a:cubicBezTo>
                  <a:pt x="586" y="2521"/>
                  <a:pt x="469" y="2380"/>
                  <a:pt x="375" y="2228"/>
                </a:cubicBezTo>
                <a:cubicBezTo>
                  <a:pt x="293" y="2076"/>
                  <a:pt x="222" y="1912"/>
                  <a:pt x="188" y="1701"/>
                </a:cubicBezTo>
                <a:cubicBezTo>
                  <a:pt x="176" y="1596"/>
                  <a:pt x="164" y="1467"/>
                  <a:pt x="176" y="1338"/>
                </a:cubicBezTo>
                <a:cubicBezTo>
                  <a:pt x="199" y="1197"/>
                  <a:pt x="235" y="1046"/>
                  <a:pt x="316" y="893"/>
                </a:cubicBezTo>
                <a:cubicBezTo>
                  <a:pt x="398" y="741"/>
                  <a:pt x="503" y="624"/>
                  <a:pt x="597" y="531"/>
                </a:cubicBezTo>
                <a:cubicBezTo>
                  <a:pt x="703" y="437"/>
                  <a:pt x="808" y="367"/>
                  <a:pt x="901" y="308"/>
                </a:cubicBezTo>
                <a:cubicBezTo>
                  <a:pt x="1101" y="214"/>
                  <a:pt x="1265" y="179"/>
                  <a:pt x="1440" y="167"/>
                </a:cubicBezTo>
                <a:cubicBezTo>
                  <a:pt x="1487" y="167"/>
                  <a:pt x="1534" y="167"/>
                  <a:pt x="1580" y="179"/>
                </a:cubicBezTo>
                <a:lnTo>
                  <a:pt x="1639" y="179"/>
                </a:lnTo>
                <a:cubicBezTo>
                  <a:pt x="1663" y="191"/>
                  <a:pt x="1686" y="191"/>
                  <a:pt x="1710" y="191"/>
                </a:cubicBezTo>
                <a:lnTo>
                  <a:pt x="1850" y="226"/>
                </a:lnTo>
                <a:cubicBezTo>
                  <a:pt x="1897" y="250"/>
                  <a:pt x="1944" y="261"/>
                  <a:pt x="2002" y="284"/>
                </a:cubicBezTo>
                <a:cubicBezTo>
                  <a:pt x="2096" y="331"/>
                  <a:pt x="2201" y="390"/>
                  <a:pt x="2318" y="472"/>
                </a:cubicBezTo>
                <a:cubicBezTo>
                  <a:pt x="2423" y="554"/>
                  <a:pt x="2529" y="671"/>
                  <a:pt x="2623" y="823"/>
                </a:cubicBezTo>
                <a:cubicBezTo>
                  <a:pt x="2775" y="1080"/>
                  <a:pt x="2798" y="1327"/>
                  <a:pt x="2775" y="1514"/>
                </a:cubicBezTo>
                <a:cubicBezTo>
                  <a:pt x="2763" y="1713"/>
                  <a:pt x="2681" y="1853"/>
                  <a:pt x="2587" y="1959"/>
                </a:cubicBezTo>
                <a:cubicBezTo>
                  <a:pt x="2494" y="2064"/>
                  <a:pt x="2376" y="2134"/>
                  <a:pt x="2225" y="2157"/>
                </a:cubicBezTo>
                <a:cubicBezTo>
                  <a:pt x="2199" y="2162"/>
                  <a:pt x="2171" y="2165"/>
                  <a:pt x="2143" y="2165"/>
                </a:cubicBezTo>
                <a:cubicBezTo>
                  <a:pt x="2094" y="2165"/>
                  <a:pt x="2042" y="2156"/>
                  <a:pt x="1991" y="2134"/>
                </a:cubicBezTo>
                <a:cubicBezTo>
                  <a:pt x="1920" y="2123"/>
                  <a:pt x="1838" y="2064"/>
                  <a:pt x="1803" y="1994"/>
                </a:cubicBezTo>
                <a:cubicBezTo>
                  <a:pt x="1733" y="1912"/>
                  <a:pt x="1721" y="1783"/>
                  <a:pt x="1733" y="1678"/>
                </a:cubicBezTo>
                <a:cubicBezTo>
                  <a:pt x="1744" y="1619"/>
                  <a:pt x="1757" y="1584"/>
                  <a:pt x="1780" y="1549"/>
                </a:cubicBezTo>
                <a:cubicBezTo>
                  <a:pt x="1803" y="1514"/>
                  <a:pt x="1827" y="1491"/>
                  <a:pt x="1850" y="1467"/>
                </a:cubicBezTo>
                <a:lnTo>
                  <a:pt x="1850" y="1455"/>
                </a:lnTo>
                <a:lnTo>
                  <a:pt x="1803" y="1432"/>
                </a:lnTo>
                <a:cubicBezTo>
                  <a:pt x="1827" y="1397"/>
                  <a:pt x="1838" y="1350"/>
                  <a:pt x="1850" y="1303"/>
                </a:cubicBezTo>
                <a:lnTo>
                  <a:pt x="1885" y="1163"/>
                </a:lnTo>
                <a:lnTo>
                  <a:pt x="1721" y="1221"/>
                </a:lnTo>
                <a:cubicBezTo>
                  <a:pt x="1686" y="1233"/>
                  <a:pt x="1639" y="1268"/>
                  <a:pt x="1593" y="1303"/>
                </a:cubicBezTo>
                <a:lnTo>
                  <a:pt x="1580" y="1291"/>
                </a:lnTo>
                <a:lnTo>
                  <a:pt x="1580" y="1303"/>
                </a:lnTo>
                <a:lnTo>
                  <a:pt x="1534" y="1350"/>
                </a:lnTo>
                <a:cubicBezTo>
                  <a:pt x="1476" y="1420"/>
                  <a:pt x="1440" y="1502"/>
                  <a:pt x="1429" y="1596"/>
                </a:cubicBezTo>
                <a:cubicBezTo>
                  <a:pt x="1393" y="1772"/>
                  <a:pt x="1429" y="1959"/>
                  <a:pt x="1534" y="2123"/>
                </a:cubicBezTo>
                <a:cubicBezTo>
                  <a:pt x="1593" y="2204"/>
                  <a:pt x="1674" y="2263"/>
                  <a:pt x="1757" y="2310"/>
                </a:cubicBezTo>
                <a:cubicBezTo>
                  <a:pt x="1838" y="2357"/>
                  <a:pt x="1932" y="2380"/>
                  <a:pt x="2025" y="2380"/>
                </a:cubicBezTo>
                <a:cubicBezTo>
                  <a:pt x="2044" y="2381"/>
                  <a:pt x="2062" y="2382"/>
                  <a:pt x="2080" y="2382"/>
                </a:cubicBezTo>
                <a:cubicBezTo>
                  <a:pt x="2247" y="2382"/>
                  <a:pt x="2403" y="2336"/>
                  <a:pt x="2540" y="2251"/>
                </a:cubicBezTo>
                <a:cubicBezTo>
                  <a:pt x="2623" y="2204"/>
                  <a:pt x="2693" y="2134"/>
                  <a:pt x="2751" y="2064"/>
                </a:cubicBezTo>
                <a:cubicBezTo>
                  <a:pt x="2810" y="1994"/>
                  <a:pt x="2857" y="1923"/>
                  <a:pt x="2880" y="1842"/>
                </a:cubicBezTo>
                <a:cubicBezTo>
                  <a:pt x="2951" y="1666"/>
                  <a:pt x="2974" y="1491"/>
                  <a:pt x="2951" y="1315"/>
                </a:cubicBezTo>
                <a:cubicBezTo>
                  <a:pt x="2938" y="1139"/>
                  <a:pt x="2880" y="976"/>
                  <a:pt x="2798" y="823"/>
                </a:cubicBezTo>
                <a:cubicBezTo>
                  <a:pt x="2646" y="518"/>
                  <a:pt x="2376" y="284"/>
                  <a:pt x="2072" y="156"/>
                </a:cubicBezTo>
                <a:cubicBezTo>
                  <a:pt x="2037" y="144"/>
                  <a:pt x="1955" y="97"/>
                  <a:pt x="1827" y="74"/>
                </a:cubicBezTo>
                <a:cubicBezTo>
                  <a:pt x="1726" y="47"/>
                  <a:pt x="1591" y="19"/>
                  <a:pt x="1443" y="19"/>
                </a:cubicBezTo>
                <a:cubicBezTo>
                  <a:pt x="1400" y="19"/>
                  <a:pt x="1356" y="22"/>
                  <a:pt x="1312" y="27"/>
                </a:cubicBezTo>
                <a:cubicBezTo>
                  <a:pt x="1101" y="62"/>
                  <a:pt x="867" y="133"/>
                  <a:pt x="667" y="273"/>
                </a:cubicBezTo>
                <a:cubicBezTo>
                  <a:pt x="469" y="414"/>
                  <a:pt x="293" y="612"/>
                  <a:pt x="176" y="823"/>
                </a:cubicBezTo>
                <a:cubicBezTo>
                  <a:pt x="82" y="999"/>
                  <a:pt x="35" y="1174"/>
                  <a:pt x="12" y="1327"/>
                </a:cubicBezTo>
                <a:cubicBezTo>
                  <a:pt x="0" y="1478"/>
                  <a:pt x="0" y="1608"/>
                  <a:pt x="12" y="1736"/>
                </a:cubicBezTo>
                <a:cubicBezTo>
                  <a:pt x="47" y="1982"/>
                  <a:pt x="141" y="2157"/>
                  <a:pt x="235" y="2334"/>
                </a:cubicBezTo>
                <a:cubicBezTo>
                  <a:pt x="339" y="2497"/>
                  <a:pt x="469" y="2649"/>
                  <a:pt x="644" y="2802"/>
                </a:cubicBezTo>
                <a:cubicBezTo>
                  <a:pt x="831" y="2966"/>
                  <a:pt x="1077" y="3130"/>
                  <a:pt x="1429" y="3270"/>
                </a:cubicBezTo>
                <a:cubicBezTo>
                  <a:pt x="1791" y="3411"/>
                  <a:pt x="2072" y="3469"/>
                  <a:pt x="2318" y="3492"/>
                </a:cubicBezTo>
                <a:cubicBezTo>
                  <a:pt x="2436" y="3504"/>
                  <a:pt x="2540" y="3504"/>
                  <a:pt x="2646" y="3504"/>
                </a:cubicBezTo>
                <a:cubicBezTo>
                  <a:pt x="2751" y="3492"/>
                  <a:pt x="2845" y="3492"/>
                  <a:pt x="2938" y="3481"/>
                </a:cubicBezTo>
                <a:cubicBezTo>
                  <a:pt x="3325" y="3434"/>
                  <a:pt x="3700" y="3352"/>
                  <a:pt x="4402" y="3106"/>
                </a:cubicBezTo>
                <a:cubicBezTo>
                  <a:pt x="4543" y="3059"/>
                  <a:pt x="4671" y="3013"/>
                  <a:pt x="4788" y="2966"/>
                </a:cubicBezTo>
                <a:cubicBezTo>
                  <a:pt x="4812" y="2989"/>
                  <a:pt x="4824" y="3013"/>
                  <a:pt x="4835" y="3024"/>
                </a:cubicBezTo>
                <a:cubicBezTo>
                  <a:pt x="5046" y="3258"/>
                  <a:pt x="5269" y="3375"/>
                  <a:pt x="5503" y="3457"/>
                </a:cubicBezTo>
                <a:cubicBezTo>
                  <a:pt x="5669" y="3510"/>
                  <a:pt x="5849" y="3536"/>
                  <a:pt x="6057" y="3536"/>
                </a:cubicBezTo>
                <a:cubicBezTo>
                  <a:pt x="6127" y="3536"/>
                  <a:pt x="6199" y="3533"/>
                  <a:pt x="6275" y="3528"/>
                </a:cubicBezTo>
                <a:cubicBezTo>
                  <a:pt x="6568" y="3492"/>
                  <a:pt x="6908" y="3422"/>
                  <a:pt x="7340" y="3258"/>
                </a:cubicBezTo>
                <a:cubicBezTo>
                  <a:pt x="7551" y="3176"/>
                  <a:pt x="7738" y="3106"/>
                  <a:pt x="7902" y="3024"/>
                </a:cubicBezTo>
                <a:cubicBezTo>
                  <a:pt x="8055" y="2954"/>
                  <a:pt x="8207" y="2895"/>
                  <a:pt x="8324" y="2836"/>
                </a:cubicBezTo>
                <a:cubicBezTo>
                  <a:pt x="8581" y="2732"/>
                  <a:pt x="8792" y="2638"/>
                  <a:pt x="9003" y="2555"/>
                </a:cubicBezTo>
                <a:cubicBezTo>
                  <a:pt x="9413" y="2380"/>
                  <a:pt x="9834" y="2216"/>
                  <a:pt x="10665" y="1900"/>
                </a:cubicBezTo>
                <a:cubicBezTo>
                  <a:pt x="10747" y="1876"/>
                  <a:pt x="10829" y="1842"/>
                  <a:pt x="10899" y="1818"/>
                </a:cubicBezTo>
                <a:cubicBezTo>
                  <a:pt x="11063" y="1900"/>
                  <a:pt x="11204" y="1970"/>
                  <a:pt x="11333" y="2040"/>
                </a:cubicBezTo>
                <a:cubicBezTo>
                  <a:pt x="11567" y="2146"/>
                  <a:pt x="11765" y="2228"/>
                  <a:pt x="11953" y="2310"/>
                </a:cubicBezTo>
                <a:cubicBezTo>
                  <a:pt x="12140" y="2380"/>
                  <a:pt x="12316" y="2438"/>
                  <a:pt x="12527" y="2509"/>
                </a:cubicBezTo>
                <a:cubicBezTo>
                  <a:pt x="12738" y="2568"/>
                  <a:pt x="12972" y="2638"/>
                  <a:pt x="13287" y="2685"/>
                </a:cubicBezTo>
                <a:cubicBezTo>
                  <a:pt x="13393" y="2685"/>
                  <a:pt x="13510" y="2685"/>
                  <a:pt x="13615" y="2673"/>
                </a:cubicBezTo>
                <a:cubicBezTo>
                  <a:pt x="13732" y="2661"/>
                  <a:pt x="13838" y="2638"/>
                  <a:pt x="13955" y="2591"/>
                </a:cubicBezTo>
                <a:cubicBezTo>
                  <a:pt x="14060" y="2532"/>
                  <a:pt x="14154" y="2462"/>
                  <a:pt x="14224" y="2368"/>
                </a:cubicBezTo>
                <a:cubicBezTo>
                  <a:pt x="14236" y="2345"/>
                  <a:pt x="14259" y="2321"/>
                  <a:pt x="14271" y="2298"/>
                </a:cubicBezTo>
                <a:cubicBezTo>
                  <a:pt x="14294" y="2263"/>
                  <a:pt x="14306" y="2228"/>
                  <a:pt x="14318" y="2193"/>
                </a:cubicBezTo>
                <a:cubicBezTo>
                  <a:pt x="14341" y="2134"/>
                  <a:pt x="14341" y="2064"/>
                  <a:pt x="14330" y="2006"/>
                </a:cubicBezTo>
                <a:cubicBezTo>
                  <a:pt x="14306" y="1876"/>
                  <a:pt x="14236" y="1783"/>
                  <a:pt x="14166" y="1736"/>
                </a:cubicBezTo>
                <a:cubicBezTo>
                  <a:pt x="14121" y="1714"/>
                  <a:pt x="14081" y="1706"/>
                  <a:pt x="14052" y="1706"/>
                </a:cubicBezTo>
                <a:cubicBezTo>
                  <a:pt x="14035" y="1706"/>
                  <a:pt x="14022" y="1709"/>
                  <a:pt x="14013" y="1713"/>
                </a:cubicBezTo>
                <a:cubicBezTo>
                  <a:pt x="13979" y="1725"/>
                  <a:pt x="13979" y="1748"/>
                  <a:pt x="13990" y="1772"/>
                </a:cubicBezTo>
                <a:cubicBezTo>
                  <a:pt x="14002" y="1795"/>
                  <a:pt x="14013" y="1818"/>
                  <a:pt x="14025" y="1853"/>
                </a:cubicBezTo>
                <a:cubicBezTo>
                  <a:pt x="14049" y="1889"/>
                  <a:pt x="14060" y="1923"/>
                  <a:pt x="14060" y="1959"/>
                </a:cubicBezTo>
                <a:cubicBezTo>
                  <a:pt x="14060" y="1994"/>
                  <a:pt x="14060" y="2040"/>
                  <a:pt x="14049" y="2076"/>
                </a:cubicBezTo>
                <a:cubicBezTo>
                  <a:pt x="14037" y="2099"/>
                  <a:pt x="14025" y="2111"/>
                  <a:pt x="14013" y="2134"/>
                </a:cubicBezTo>
                <a:lnTo>
                  <a:pt x="13990" y="2157"/>
                </a:lnTo>
                <a:lnTo>
                  <a:pt x="13966" y="2181"/>
                </a:lnTo>
                <a:cubicBezTo>
                  <a:pt x="13932" y="2228"/>
                  <a:pt x="13885" y="2263"/>
                  <a:pt x="13838" y="2287"/>
                </a:cubicBezTo>
                <a:cubicBezTo>
                  <a:pt x="13709" y="2357"/>
                  <a:pt x="13545" y="2392"/>
                  <a:pt x="13370" y="2404"/>
                </a:cubicBezTo>
                <a:cubicBezTo>
                  <a:pt x="13194" y="2404"/>
                  <a:pt x="13019" y="2392"/>
                  <a:pt x="12831" y="2357"/>
                </a:cubicBezTo>
                <a:cubicBezTo>
                  <a:pt x="12457" y="2287"/>
                  <a:pt x="12082" y="2157"/>
                  <a:pt x="11719" y="2017"/>
                </a:cubicBezTo>
                <a:cubicBezTo>
                  <a:pt x="11520" y="1935"/>
                  <a:pt x="11321" y="1842"/>
                  <a:pt x="11122" y="1736"/>
                </a:cubicBezTo>
                <a:cubicBezTo>
                  <a:pt x="11672" y="1537"/>
                  <a:pt x="12023" y="1432"/>
                  <a:pt x="12363" y="1315"/>
                </a:cubicBezTo>
                <a:cubicBezTo>
                  <a:pt x="12784" y="1174"/>
                  <a:pt x="13217" y="1034"/>
                  <a:pt x="14083" y="799"/>
                </a:cubicBezTo>
                <a:cubicBezTo>
                  <a:pt x="14306" y="741"/>
                  <a:pt x="14505" y="695"/>
                  <a:pt x="14681" y="648"/>
                </a:cubicBezTo>
                <a:lnTo>
                  <a:pt x="14692" y="659"/>
                </a:lnTo>
                <a:cubicBezTo>
                  <a:pt x="14775" y="729"/>
                  <a:pt x="14856" y="823"/>
                  <a:pt x="14938" y="940"/>
                </a:cubicBezTo>
                <a:cubicBezTo>
                  <a:pt x="15020" y="1046"/>
                  <a:pt x="15090" y="1197"/>
                  <a:pt x="15126" y="1361"/>
                </a:cubicBezTo>
                <a:cubicBezTo>
                  <a:pt x="15137" y="1408"/>
                  <a:pt x="15149" y="1444"/>
                  <a:pt x="15160" y="1491"/>
                </a:cubicBezTo>
                <a:cubicBezTo>
                  <a:pt x="15160" y="1525"/>
                  <a:pt x="15173" y="1572"/>
                  <a:pt x="15173" y="1608"/>
                </a:cubicBezTo>
                <a:lnTo>
                  <a:pt x="15173" y="1725"/>
                </a:lnTo>
                <a:lnTo>
                  <a:pt x="15173" y="1830"/>
                </a:lnTo>
                <a:cubicBezTo>
                  <a:pt x="15173" y="1865"/>
                  <a:pt x="15160" y="1900"/>
                  <a:pt x="15160" y="1935"/>
                </a:cubicBezTo>
                <a:cubicBezTo>
                  <a:pt x="15160" y="1959"/>
                  <a:pt x="15149" y="1994"/>
                  <a:pt x="15149" y="2029"/>
                </a:cubicBezTo>
                <a:cubicBezTo>
                  <a:pt x="15137" y="2053"/>
                  <a:pt x="15126" y="2087"/>
                  <a:pt x="15126" y="2111"/>
                </a:cubicBezTo>
                <a:cubicBezTo>
                  <a:pt x="15114" y="2134"/>
                  <a:pt x="15102" y="2170"/>
                  <a:pt x="15102" y="2193"/>
                </a:cubicBezTo>
                <a:cubicBezTo>
                  <a:pt x="15032" y="2404"/>
                  <a:pt x="14938" y="2568"/>
                  <a:pt x="14845" y="2708"/>
                </a:cubicBezTo>
                <a:cubicBezTo>
                  <a:pt x="14739" y="2860"/>
                  <a:pt x="14622" y="2989"/>
                  <a:pt x="14447" y="3130"/>
                </a:cubicBezTo>
                <a:cubicBezTo>
                  <a:pt x="14411" y="3164"/>
                  <a:pt x="14364" y="3200"/>
                  <a:pt x="14306" y="3234"/>
                </a:cubicBezTo>
                <a:cubicBezTo>
                  <a:pt x="14283" y="3258"/>
                  <a:pt x="14259" y="3270"/>
                  <a:pt x="14224" y="3293"/>
                </a:cubicBezTo>
                <a:cubicBezTo>
                  <a:pt x="14200" y="3305"/>
                  <a:pt x="14177" y="3317"/>
                  <a:pt x="14142" y="3340"/>
                </a:cubicBezTo>
                <a:cubicBezTo>
                  <a:pt x="14083" y="3375"/>
                  <a:pt x="14013" y="3398"/>
                  <a:pt x="13943" y="3434"/>
                </a:cubicBezTo>
                <a:cubicBezTo>
                  <a:pt x="13873" y="3457"/>
                  <a:pt x="13791" y="3492"/>
                  <a:pt x="13709" y="3504"/>
                </a:cubicBezTo>
                <a:cubicBezTo>
                  <a:pt x="13463" y="3574"/>
                  <a:pt x="13253" y="3598"/>
                  <a:pt x="13077" y="3598"/>
                </a:cubicBezTo>
                <a:cubicBezTo>
                  <a:pt x="12901" y="3598"/>
                  <a:pt x="12749" y="3586"/>
                  <a:pt x="12608" y="3562"/>
                </a:cubicBezTo>
                <a:cubicBezTo>
                  <a:pt x="12340" y="3528"/>
                  <a:pt x="12129" y="3469"/>
                  <a:pt x="11848" y="3364"/>
                </a:cubicBezTo>
                <a:cubicBezTo>
                  <a:pt x="11719" y="3328"/>
                  <a:pt x="11602" y="3305"/>
                  <a:pt x="11531" y="3305"/>
                </a:cubicBezTo>
                <a:cubicBezTo>
                  <a:pt x="11461" y="3305"/>
                  <a:pt x="11426" y="3340"/>
                  <a:pt x="11450" y="3411"/>
                </a:cubicBezTo>
                <a:cubicBezTo>
                  <a:pt x="11508" y="3539"/>
                  <a:pt x="11778" y="3668"/>
                  <a:pt x="12105" y="3738"/>
                </a:cubicBezTo>
                <a:cubicBezTo>
                  <a:pt x="12269" y="3785"/>
                  <a:pt x="12444" y="3809"/>
                  <a:pt x="12621" y="3820"/>
                </a:cubicBezTo>
                <a:cubicBezTo>
                  <a:pt x="12708" y="3826"/>
                  <a:pt x="12793" y="3829"/>
                  <a:pt x="12873" y="3829"/>
                </a:cubicBezTo>
                <a:cubicBezTo>
                  <a:pt x="12954" y="3829"/>
                  <a:pt x="13030" y="3826"/>
                  <a:pt x="13100" y="3820"/>
                </a:cubicBezTo>
                <a:cubicBezTo>
                  <a:pt x="13370" y="3796"/>
                  <a:pt x="13639" y="3738"/>
                  <a:pt x="13885" y="3645"/>
                </a:cubicBezTo>
                <a:cubicBezTo>
                  <a:pt x="14142" y="3562"/>
                  <a:pt x="14377" y="3422"/>
                  <a:pt x="14587" y="3247"/>
                </a:cubicBezTo>
                <a:cubicBezTo>
                  <a:pt x="14622" y="3223"/>
                  <a:pt x="14645" y="3188"/>
                  <a:pt x="14681" y="3164"/>
                </a:cubicBezTo>
                <a:cubicBezTo>
                  <a:pt x="14704" y="3130"/>
                  <a:pt x="14739" y="3106"/>
                  <a:pt x="14762" y="3071"/>
                </a:cubicBezTo>
                <a:cubicBezTo>
                  <a:pt x="14809" y="3013"/>
                  <a:pt x="14868" y="2954"/>
                  <a:pt x="14903" y="2895"/>
                </a:cubicBezTo>
                <a:cubicBezTo>
                  <a:pt x="14926" y="2872"/>
                  <a:pt x="14938" y="2836"/>
                  <a:pt x="14962" y="2813"/>
                </a:cubicBezTo>
                <a:cubicBezTo>
                  <a:pt x="14985" y="2778"/>
                  <a:pt x="14997" y="2755"/>
                  <a:pt x="15020" y="2719"/>
                </a:cubicBezTo>
                <a:cubicBezTo>
                  <a:pt x="15056" y="2661"/>
                  <a:pt x="15090" y="2591"/>
                  <a:pt x="15126" y="2521"/>
                </a:cubicBezTo>
                <a:cubicBezTo>
                  <a:pt x="15137" y="2485"/>
                  <a:pt x="15149" y="2451"/>
                  <a:pt x="15173" y="2415"/>
                </a:cubicBezTo>
                <a:cubicBezTo>
                  <a:pt x="15184" y="2380"/>
                  <a:pt x="15196" y="2345"/>
                  <a:pt x="15207" y="2298"/>
                </a:cubicBezTo>
                <a:cubicBezTo>
                  <a:pt x="15231" y="2216"/>
                  <a:pt x="15266" y="2134"/>
                  <a:pt x="15278" y="2029"/>
                </a:cubicBezTo>
                <a:cubicBezTo>
                  <a:pt x="15313" y="1842"/>
                  <a:pt x="15324" y="1596"/>
                  <a:pt x="15254" y="1315"/>
                </a:cubicBezTo>
                <a:cubicBezTo>
                  <a:pt x="15207" y="1139"/>
                  <a:pt x="15126" y="976"/>
                  <a:pt x="15043" y="858"/>
                </a:cubicBezTo>
                <a:cubicBezTo>
                  <a:pt x="14973" y="765"/>
                  <a:pt x="14903" y="682"/>
                  <a:pt x="14833" y="612"/>
                </a:cubicBezTo>
                <a:cubicBezTo>
                  <a:pt x="14938" y="589"/>
                  <a:pt x="15032" y="565"/>
                  <a:pt x="15126" y="554"/>
                </a:cubicBezTo>
                <a:cubicBezTo>
                  <a:pt x="15395" y="495"/>
                  <a:pt x="15617" y="437"/>
                  <a:pt x="15828" y="401"/>
                </a:cubicBezTo>
                <a:cubicBezTo>
                  <a:pt x="16050" y="367"/>
                  <a:pt x="16273" y="331"/>
                  <a:pt x="16554" y="308"/>
                </a:cubicBezTo>
                <a:cubicBezTo>
                  <a:pt x="16624" y="297"/>
                  <a:pt x="16695" y="297"/>
                  <a:pt x="16765" y="284"/>
                </a:cubicBezTo>
                <a:lnTo>
                  <a:pt x="17291" y="284"/>
                </a:lnTo>
                <a:cubicBezTo>
                  <a:pt x="17338" y="297"/>
                  <a:pt x="17385" y="297"/>
                  <a:pt x="17432" y="308"/>
                </a:cubicBezTo>
                <a:cubicBezTo>
                  <a:pt x="17491" y="308"/>
                  <a:pt x="17537" y="308"/>
                  <a:pt x="17595" y="320"/>
                </a:cubicBezTo>
                <a:cubicBezTo>
                  <a:pt x="17654" y="331"/>
                  <a:pt x="17701" y="343"/>
                  <a:pt x="17748" y="355"/>
                </a:cubicBezTo>
                <a:cubicBezTo>
                  <a:pt x="17806" y="367"/>
                  <a:pt x="17853" y="378"/>
                  <a:pt x="17900" y="390"/>
                </a:cubicBezTo>
                <a:cubicBezTo>
                  <a:pt x="17923" y="390"/>
                  <a:pt x="17947" y="390"/>
                  <a:pt x="17970" y="401"/>
                </a:cubicBezTo>
                <a:cubicBezTo>
                  <a:pt x="17994" y="414"/>
                  <a:pt x="18006" y="414"/>
                  <a:pt x="18029" y="425"/>
                </a:cubicBezTo>
                <a:cubicBezTo>
                  <a:pt x="18076" y="437"/>
                  <a:pt x="18123" y="448"/>
                  <a:pt x="18157" y="460"/>
                </a:cubicBezTo>
                <a:cubicBezTo>
                  <a:pt x="18240" y="495"/>
                  <a:pt x="18310" y="531"/>
                  <a:pt x="18380" y="565"/>
                </a:cubicBezTo>
                <a:cubicBezTo>
                  <a:pt x="18438" y="601"/>
                  <a:pt x="18509" y="636"/>
                  <a:pt x="18555" y="671"/>
                </a:cubicBezTo>
                <a:cubicBezTo>
                  <a:pt x="18614" y="706"/>
                  <a:pt x="18673" y="753"/>
                  <a:pt x="18719" y="788"/>
                </a:cubicBezTo>
                <a:cubicBezTo>
                  <a:pt x="18766" y="823"/>
                  <a:pt x="18813" y="870"/>
                  <a:pt x="18849" y="905"/>
                </a:cubicBezTo>
                <a:cubicBezTo>
                  <a:pt x="18930" y="987"/>
                  <a:pt x="19000" y="1069"/>
                  <a:pt x="19071" y="1151"/>
                </a:cubicBezTo>
                <a:cubicBezTo>
                  <a:pt x="19188" y="1327"/>
                  <a:pt x="19281" y="1525"/>
                  <a:pt x="19340" y="1795"/>
                </a:cubicBezTo>
                <a:cubicBezTo>
                  <a:pt x="19364" y="1923"/>
                  <a:pt x="19375" y="2076"/>
                  <a:pt x="19364" y="2240"/>
                </a:cubicBezTo>
                <a:cubicBezTo>
                  <a:pt x="19352" y="2321"/>
                  <a:pt x="19328" y="2415"/>
                  <a:pt x="19305" y="2509"/>
                </a:cubicBezTo>
                <a:cubicBezTo>
                  <a:pt x="19281" y="2591"/>
                  <a:pt x="19234" y="2685"/>
                  <a:pt x="19188" y="2778"/>
                </a:cubicBezTo>
                <a:cubicBezTo>
                  <a:pt x="19071" y="2954"/>
                  <a:pt x="18930" y="3094"/>
                  <a:pt x="18790" y="3188"/>
                </a:cubicBezTo>
                <a:cubicBezTo>
                  <a:pt x="18661" y="3281"/>
                  <a:pt x="18521" y="3328"/>
                  <a:pt x="18392" y="3364"/>
                </a:cubicBezTo>
                <a:cubicBezTo>
                  <a:pt x="18304" y="3384"/>
                  <a:pt x="18220" y="3393"/>
                  <a:pt x="18140" y="3393"/>
                </a:cubicBezTo>
                <a:cubicBezTo>
                  <a:pt x="17986" y="3393"/>
                  <a:pt x="17848" y="3359"/>
                  <a:pt x="17725" y="3305"/>
                </a:cubicBezTo>
                <a:cubicBezTo>
                  <a:pt x="17549" y="3211"/>
                  <a:pt x="17385" y="3059"/>
                  <a:pt x="17280" y="2825"/>
                </a:cubicBezTo>
                <a:cubicBezTo>
                  <a:pt x="17233" y="2708"/>
                  <a:pt x="17186" y="2568"/>
                  <a:pt x="17186" y="2404"/>
                </a:cubicBezTo>
                <a:cubicBezTo>
                  <a:pt x="17186" y="2251"/>
                  <a:pt x="17210" y="2064"/>
                  <a:pt x="17327" y="1912"/>
                </a:cubicBezTo>
                <a:cubicBezTo>
                  <a:pt x="17408" y="1806"/>
                  <a:pt x="17525" y="1748"/>
                  <a:pt x="17631" y="1725"/>
                </a:cubicBezTo>
                <a:cubicBezTo>
                  <a:pt x="17672" y="1716"/>
                  <a:pt x="17712" y="1712"/>
                  <a:pt x="17753" y="1712"/>
                </a:cubicBezTo>
                <a:cubicBezTo>
                  <a:pt x="17818" y="1712"/>
                  <a:pt x="17882" y="1722"/>
                  <a:pt x="17947" y="1736"/>
                </a:cubicBezTo>
                <a:cubicBezTo>
                  <a:pt x="18134" y="1772"/>
                  <a:pt x="18263" y="1876"/>
                  <a:pt x="18310" y="1994"/>
                </a:cubicBezTo>
                <a:cubicBezTo>
                  <a:pt x="18321" y="2017"/>
                  <a:pt x="18333" y="2040"/>
                  <a:pt x="18345" y="2076"/>
                </a:cubicBezTo>
                <a:lnTo>
                  <a:pt x="18345" y="2146"/>
                </a:lnTo>
                <a:cubicBezTo>
                  <a:pt x="18345" y="2204"/>
                  <a:pt x="18321" y="2251"/>
                  <a:pt x="18298" y="2287"/>
                </a:cubicBezTo>
                <a:cubicBezTo>
                  <a:pt x="18287" y="2310"/>
                  <a:pt x="18263" y="2334"/>
                  <a:pt x="18251" y="2345"/>
                </a:cubicBezTo>
                <a:cubicBezTo>
                  <a:pt x="18228" y="2357"/>
                  <a:pt x="18216" y="2368"/>
                  <a:pt x="18193" y="2368"/>
                </a:cubicBezTo>
                <a:cubicBezTo>
                  <a:pt x="18178" y="2373"/>
                  <a:pt x="18165" y="2376"/>
                  <a:pt x="18154" y="2376"/>
                </a:cubicBezTo>
                <a:cubicBezTo>
                  <a:pt x="18138" y="2376"/>
                  <a:pt x="18124" y="2371"/>
                  <a:pt x="18111" y="2357"/>
                </a:cubicBezTo>
                <a:cubicBezTo>
                  <a:pt x="18076" y="2345"/>
                  <a:pt x="18040" y="2310"/>
                  <a:pt x="18017" y="2287"/>
                </a:cubicBezTo>
                <a:cubicBezTo>
                  <a:pt x="18006" y="2275"/>
                  <a:pt x="17982" y="2251"/>
                  <a:pt x="17982" y="2240"/>
                </a:cubicBezTo>
                <a:cubicBezTo>
                  <a:pt x="17959" y="2228"/>
                  <a:pt x="17947" y="2204"/>
                  <a:pt x="17935" y="2193"/>
                </a:cubicBezTo>
                <a:cubicBezTo>
                  <a:pt x="17922" y="2186"/>
                  <a:pt x="17909" y="2179"/>
                  <a:pt x="17895" y="2179"/>
                </a:cubicBezTo>
                <a:cubicBezTo>
                  <a:pt x="17885" y="2179"/>
                  <a:pt x="17875" y="2183"/>
                  <a:pt x="17865" y="2193"/>
                </a:cubicBezTo>
                <a:cubicBezTo>
                  <a:pt x="17830" y="2204"/>
                  <a:pt x="17795" y="2251"/>
                  <a:pt x="17795" y="2310"/>
                </a:cubicBezTo>
                <a:cubicBezTo>
                  <a:pt x="17795" y="2380"/>
                  <a:pt x="17818" y="2451"/>
                  <a:pt x="17876" y="2521"/>
                </a:cubicBezTo>
                <a:cubicBezTo>
                  <a:pt x="17935" y="2591"/>
                  <a:pt x="18017" y="2649"/>
                  <a:pt x="18146" y="2661"/>
                </a:cubicBezTo>
                <a:cubicBezTo>
                  <a:pt x="18156" y="2662"/>
                  <a:pt x="18166" y="2663"/>
                  <a:pt x="18175" y="2663"/>
                </a:cubicBezTo>
                <a:cubicBezTo>
                  <a:pt x="18282" y="2663"/>
                  <a:pt x="18388" y="2607"/>
                  <a:pt x="18474" y="2521"/>
                </a:cubicBezTo>
                <a:cubicBezTo>
                  <a:pt x="18555" y="2427"/>
                  <a:pt x="18602" y="2310"/>
                  <a:pt x="18614" y="2181"/>
                </a:cubicBezTo>
                <a:cubicBezTo>
                  <a:pt x="18614" y="2123"/>
                  <a:pt x="18614" y="2053"/>
                  <a:pt x="18591" y="1994"/>
                </a:cubicBezTo>
                <a:cubicBezTo>
                  <a:pt x="18579" y="1935"/>
                  <a:pt x="18544" y="1876"/>
                  <a:pt x="18509" y="1830"/>
                </a:cubicBezTo>
                <a:cubicBezTo>
                  <a:pt x="18368" y="1631"/>
                  <a:pt x="18146" y="1525"/>
                  <a:pt x="17959" y="1514"/>
                </a:cubicBezTo>
                <a:cubicBezTo>
                  <a:pt x="17902" y="1506"/>
                  <a:pt x="17842" y="1501"/>
                  <a:pt x="17781" y="1501"/>
                </a:cubicBezTo>
                <a:cubicBezTo>
                  <a:pt x="17667" y="1501"/>
                  <a:pt x="17550" y="1519"/>
                  <a:pt x="17444" y="1572"/>
                </a:cubicBezTo>
                <a:cubicBezTo>
                  <a:pt x="17280" y="1642"/>
                  <a:pt x="17163" y="1783"/>
                  <a:pt x="17093" y="1947"/>
                </a:cubicBezTo>
                <a:cubicBezTo>
                  <a:pt x="17046" y="2029"/>
                  <a:pt x="17034" y="2111"/>
                  <a:pt x="17022" y="2193"/>
                </a:cubicBezTo>
                <a:cubicBezTo>
                  <a:pt x="17010" y="2275"/>
                  <a:pt x="16999" y="2368"/>
                  <a:pt x="17010" y="2451"/>
                </a:cubicBezTo>
                <a:cubicBezTo>
                  <a:pt x="17010" y="2614"/>
                  <a:pt x="17057" y="2778"/>
                  <a:pt x="17139" y="2930"/>
                </a:cubicBezTo>
                <a:cubicBezTo>
                  <a:pt x="17233" y="3130"/>
                  <a:pt x="17374" y="3270"/>
                  <a:pt x="17525" y="3375"/>
                </a:cubicBezTo>
                <a:cubicBezTo>
                  <a:pt x="17678" y="3469"/>
                  <a:pt x="17853" y="3528"/>
                  <a:pt x="18040" y="3539"/>
                </a:cubicBezTo>
                <a:cubicBezTo>
                  <a:pt x="18134" y="3539"/>
                  <a:pt x="18240" y="3539"/>
                  <a:pt x="18333" y="3515"/>
                </a:cubicBezTo>
                <a:cubicBezTo>
                  <a:pt x="18438" y="3492"/>
                  <a:pt x="18555" y="3469"/>
                  <a:pt x="18661" y="3411"/>
                </a:cubicBezTo>
                <a:cubicBezTo>
                  <a:pt x="18883" y="3305"/>
                  <a:pt x="19117" y="3130"/>
                  <a:pt x="19305" y="2836"/>
                </a:cubicBezTo>
                <a:cubicBezTo>
                  <a:pt x="19422" y="2626"/>
                  <a:pt x="19469" y="2427"/>
                  <a:pt x="19492" y="2240"/>
                </a:cubicBezTo>
                <a:cubicBezTo>
                  <a:pt x="19504" y="2064"/>
                  <a:pt x="19492" y="1900"/>
                  <a:pt x="19469" y="1759"/>
                </a:cubicBezTo>
                <a:cubicBezTo>
                  <a:pt x="19398" y="1467"/>
                  <a:pt x="19305" y="1256"/>
                  <a:pt x="19164" y="1069"/>
                </a:cubicBezTo>
                <a:cubicBezTo>
                  <a:pt x="19106" y="976"/>
                  <a:pt x="19024" y="882"/>
                  <a:pt x="18942" y="799"/>
                </a:cubicBezTo>
                <a:cubicBezTo>
                  <a:pt x="18895" y="753"/>
                  <a:pt x="18849" y="718"/>
                  <a:pt x="18790" y="671"/>
                </a:cubicBezTo>
                <a:cubicBezTo>
                  <a:pt x="18743" y="636"/>
                  <a:pt x="18685" y="589"/>
                  <a:pt x="18626" y="554"/>
                </a:cubicBezTo>
                <a:cubicBezTo>
                  <a:pt x="18380" y="390"/>
                  <a:pt x="18064" y="250"/>
                  <a:pt x="17608" y="179"/>
                </a:cubicBezTo>
                <a:cubicBezTo>
                  <a:pt x="17374" y="144"/>
                  <a:pt x="17174" y="133"/>
                  <a:pt x="16999" y="133"/>
                </a:cubicBezTo>
                <a:lnTo>
                  <a:pt x="16753" y="133"/>
                </a:lnTo>
                <a:cubicBezTo>
                  <a:pt x="16671" y="133"/>
                  <a:pt x="16589" y="144"/>
                  <a:pt x="16518" y="144"/>
                </a:cubicBezTo>
                <a:cubicBezTo>
                  <a:pt x="16237" y="167"/>
                  <a:pt x="16016" y="191"/>
                  <a:pt x="15793" y="226"/>
                </a:cubicBezTo>
                <a:cubicBezTo>
                  <a:pt x="15571" y="261"/>
                  <a:pt x="15348" y="308"/>
                  <a:pt x="15067" y="367"/>
                </a:cubicBezTo>
                <a:cubicBezTo>
                  <a:pt x="14938" y="390"/>
                  <a:pt x="14798" y="414"/>
                  <a:pt x="14645" y="448"/>
                </a:cubicBezTo>
                <a:cubicBezTo>
                  <a:pt x="14517" y="355"/>
                  <a:pt x="14388" y="284"/>
                  <a:pt x="14247" y="226"/>
                </a:cubicBezTo>
                <a:cubicBezTo>
                  <a:pt x="14083" y="144"/>
                  <a:pt x="13896" y="86"/>
                  <a:pt x="13662" y="39"/>
                </a:cubicBezTo>
                <a:cubicBezTo>
                  <a:pt x="13521" y="18"/>
                  <a:pt x="13360" y="1"/>
                  <a:pt x="131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
          <p:cNvSpPr/>
          <p:nvPr/>
        </p:nvSpPr>
        <p:spPr>
          <a:xfrm>
            <a:off x="5384451" y="833532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1"/>
          <p:cNvSpPr/>
          <p:nvPr/>
        </p:nvSpPr>
        <p:spPr>
          <a:xfrm rot="10800000">
            <a:off x="518551" y="69397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88A6-E653-62B3-4B98-4FC68B33B930}"/>
              </a:ext>
            </a:extLst>
          </p:cNvPr>
          <p:cNvSpPr>
            <a:spLocks noGrp="1"/>
          </p:cNvSpPr>
          <p:nvPr>
            <p:ph type="title"/>
          </p:nvPr>
        </p:nvSpPr>
        <p:spPr>
          <a:xfrm>
            <a:off x="820649" y="925100"/>
            <a:ext cx="6006035" cy="1521000"/>
          </a:xfrm>
        </p:spPr>
        <p:txBody>
          <a:bodyPr/>
          <a:lstStyle/>
          <a:p>
            <a:pPr algn="ctr"/>
            <a:r>
              <a:rPr lang="en-US" sz="3600" b="1" dirty="0"/>
              <a:t>A04 "Image Processing Adventure Quest" Journal Entry</a:t>
            </a:r>
            <a:br>
              <a:rPr lang="en-US" sz="3600" dirty="0"/>
            </a:br>
            <a:r>
              <a:rPr lang="en-US" sz="2800" dirty="0"/>
              <a:t>by Timothy Williams</a:t>
            </a:r>
            <a:br>
              <a:rPr lang="en-US" sz="3600" dirty="0"/>
            </a:br>
            <a:endParaRPr lang="en-US" sz="3600" dirty="0"/>
          </a:p>
        </p:txBody>
      </p:sp>
      <p:sp>
        <p:nvSpPr>
          <p:cNvPr id="3" name="Subtitle 2">
            <a:extLst>
              <a:ext uri="{FF2B5EF4-FFF2-40B4-BE49-F238E27FC236}">
                <a16:creationId xmlns:a16="http://schemas.microsoft.com/office/drawing/2014/main" id="{84FF1A52-F61E-8855-4BF3-3877FF722FD9}"/>
              </a:ext>
            </a:extLst>
          </p:cNvPr>
          <p:cNvSpPr>
            <a:spLocks noGrp="1"/>
          </p:cNvSpPr>
          <p:nvPr>
            <p:ph type="subTitle" idx="1"/>
          </p:nvPr>
        </p:nvSpPr>
        <p:spPr>
          <a:xfrm>
            <a:off x="488515" y="2768252"/>
            <a:ext cx="6601217" cy="1287073"/>
          </a:xfrm>
        </p:spPr>
        <p:txBody>
          <a:bodyPr/>
          <a:lstStyle/>
          <a:p>
            <a:pPr marL="127000" indent="0">
              <a:buNone/>
            </a:pPr>
            <a:r>
              <a:rPr lang="en-US" sz="1500" dirty="0"/>
              <a:t>Picture this: You're at a grand feast celebrating the world of digital images. Each image format is like a unique dish, bringing its own flavor to the table.</a:t>
            </a:r>
          </a:p>
          <a:p>
            <a:pPr marL="127000" indent="0">
              <a:buNone/>
            </a:pPr>
            <a:r>
              <a:rPr lang="en-US" sz="1500" dirty="0"/>
              <a:t>JPEG, our main course, is the crowd-pleaser. It's like that perfect balance of taste and portion size - not too heavy, not too light. Just as we adjust our eating habits to different situations, JPEG adapts to various digital environments. It's the chameleon of the image world, fitting in everywhere from your aunt's Facebook posts to professional photography websites.</a:t>
            </a:r>
          </a:p>
          <a:p>
            <a:pPr marL="127000" indent="0">
              <a:buNone/>
            </a:pPr>
            <a:r>
              <a:rPr lang="en-US" sz="1500" dirty="0"/>
              <a:t>Next, we have PNG, the crystal-clear soup of our digital banquet. It's like looking through the clearest glass, where you can see every detail of the broth. PNG's transparency is its superpower - imagine logos floating effortlessly on websites, or intricate designs that blend seamlessly with any background.</a:t>
            </a:r>
          </a:p>
          <a:p>
            <a:pPr marL="127000" indent="0">
              <a:buNone/>
            </a:pPr>
            <a:r>
              <a:rPr lang="en-US" sz="1500" dirty="0"/>
              <a:t>Then comes GIF, the life of the party. It's the dessert that keeps on giving, like an endless chocolate fountain. GIFs bring movement and laughter to our digital conversations, looping endlessly like that catchy tune you can't get out of your head.</a:t>
            </a:r>
          </a:p>
          <a:p>
            <a:pPr marL="127000" indent="0">
              <a:buNone/>
            </a:pPr>
            <a:r>
              <a:rPr lang="en-US" sz="1500" dirty="0"/>
              <a:t>BMP is the traditional dish on our menu. It's like a meticulously hand-painted work of art - beautiful in its detail, but perhaps a bit too heavy for everyday consumption. It's the format you appreciate for its craftsmanship but don't necessarily want to carry around.</a:t>
            </a:r>
          </a:p>
          <a:p>
            <a:pPr marL="127000" indent="0">
              <a:buNone/>
            </a:pPr>
            <a:r>
              <a:rPr lang="en-US" sz="1500" dirty="0"/>
              <a:t>Finally, we have TIFF, the grand finale of our image format feast. It's like walking into a luxurious banquet hall, where every tiny detail of the decor is captured in stunning clarity. TIFF is for those moments when you want to savor every pixel, every nuance of an image.</a:t>
            </a:r>
          </a:p>
          <a:p>
            <a:pPr marL="127000" indent="0">
              <a:buNone/>
            </a:pPr>
            <a:r>
              <a:rPr lang="en-US" sz="1500" dirty="0"/>
              <a:t>Each of these formats brings something special to our digital dining experience. Just as we choose different foods for different occasions, we select these formats based on our digital needs. It's a reminder that in both food and files, variety is the spice of life!</a:t>
            </a:r>
          </a:p>
          <a:p>
            <a:pPr marL="127000" indent="0">
              <a:buNone/>
            </a:pPr>
            <a:endParaRPr lang="en-US" sz="1500" dirty="0"/>
          </a:p>
        </p:txBody>
      </p:sp>
    </p:spTree>
    <p:extLst>
      <p:ext uri="{BB962C8B-B14F-4D97-AF65-F5344CB8AC3E}">
        <p14:creationId xmlns:p14="http://schemas.microsoft.com/office/powerpoint/2010/main" val="3649546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5C44-84E4-8510-81B7-0B82D06F117D}"/>
              </a:ext>
            </a:extLst>
          </p:cNvPr>
          <p:cNvSpPr>
            <a:spLocks noGrp="1"/>
          </p:cNvSpPr>
          <p:nvPr>
            <p:ph type="title"/>
          </p:nvPr>
        </p:nvSpPr>
        <p:spPr>
          <a:xfrm>
            <a:off x="1240077" y="674579"/>
            <a:ext cx="4512549" cy="978857"/>
          </a:xfrm>
        </p:spPr>
        <p:txBody>
          <a:bodyPr/>
          <a:lstStyle/>
          <a:p>
            <a:pPr algn="ctr"/>
            <a:r>
              <a:rPr lang="en-US" dirty="0"/>
              <a:t>Vanessa </a:t>
            </a:r>
            <a:r>
              <a:rPr lang="en-US" dirty="0" err="1"/>
              <a:t>Bersola</a:t>
            </a:r>
            <a:endParaRPr lang="en-US" dirty="0"/>
          </a:p>
        </p:txBody>
      </p:sp>
      <p:sp>
        <p:nvSpPr>
          <p:cNvPr id="3" name="Subtitle 2">
            <a:extLst>
              <a:ext uri="{FF2B5EF4-FFF2-40B4-BE49-F238E27FC236}">
                <a16:creationId xmlns:a16="http://schemas.microsoft.com/office/drawing/2014/main" id="{1084CAED-B976-3331-6033-8E549944E7D2}"/>
              </a:ext>
            </a:extLst>
          </p:cNvPr>
          <p:cNvSpPr>
            <a:spLocks noGrp="1"/>
          </p:cNvSpPr>
          <p:nvPr>
            <p:ph type="subTitle" idx="1"/>
          </p:nvPr>
        </p:nvSpPr>
        <p:spPr>
          <a:xfrm>
            <a:off x="576197" y="1540701"/>
            <a:ext cx="6438377" cy="1535767"/>
          </a:xfrm>
        </p:spPr>
        <p:txBody>
          <a:bodyPr/>
          <a:lstStyle/>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This assignment has given me a better understanding of each image format. Making a comparison with food has helped me remember some of the small details that differ for each file type. </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A GIF is one of the more popular file types with a limitation of 256 colors, therefore the file size is small. It uses a lossless compression meaning there is no data lost while it is being compressed. It is perfect for making logos and short animations. This is why the sparkling water was so fitting because the bubbles move, giving more life to plain still water. It’s also the smallest item and served almost everywhere, just like how GIFs can be used in most browsers. </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TIFF files are the opposite, they are high quality, lossless images that result in large file sizes. They are used in photography and can have multiple layers, unlike JPEG which only has one. The chocolate mousse embodies all these characteristics as far as taste, layers, and even high in calories (file size </a:t>
            </a:r>
            <a:r>
              <a:rPr lang="en-US" sz="1100" dirty="0" err="1">
                <a:effectLst/>
                <a:latin typeface="Arial" panose="020B0604020202020204" pitchFamily="34" charset="0"/>
                <a:ea typeface="Arial" panose="020B0604020202020204" pitchFamily="34" charset="0"/>
              </a:rPr>
              <a:t>haha</a:t>
            </a:r>
            <a:r>
              <a:rPr lang="en-US" sz="1100" dirty="0">
                <a:effectLst/>
                <a:latin typeface="Arial" panose="020B0604020202020204" pitchFamily="34" charset="0"/>
                <a:ea typeface="Arial" panose="020B0604020202020204" pitchFamily="34" charset="0"/>
              </a:rPr>
              <a:t>). </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BMP files are uncompressed, are large in size, but no loss of quality. It has a simple structure program wise. They are not used in web graphics because of size but are easy to edit using only a single layer. This is why the prime rib represents this beautifully. An large uncomplicated dish that can still deliver delectable flavor.</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Now we get to PNG and JPEG. PNG is lossless compression but a larger file size than JPEG. JPEG is different from all the other file types in that it has a reduced file size by losing quality of the image. Both are very good for website usage. The salmon is a great symbol for JPEG because it is low in calories (size) and can still bring decent quality to the table. PNG as a salad is great because you can still have a filling meal thanks to the avocado, and it goes great with everything as a starter. </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I approached this challenge by asking Claude AI what the differences between each file types were and then discussing with my teammates what each image closely resembles. Then we agreed to find a photo in its corresponding image type that represented the menu item. </a:t>
            </a:r>
            <a:br>
              <a:rPr lang="en-US" sz="1100" dirty="0">
                <a:effectLst/>
                <a:latin typeface="Arial" panose="020B0604020202020204" pitchFamily="34" charset="0"/>
                <a:ea typeface="Arial" panose="020B0604020202020204" pitchFamily="34" charset="0"/>
              </a:rPr>
            </a:br>
            <a:r>
              <a:rPr lang="en-US" sz="1100" dirty="0">
                <a:effectLst/>
                <a:latin typeface="Arial" panose="020B0604020202020204" pitchFamily="34" charset="0"/>
                <a:ea typeface="Arial" panose="020B0604020202020204" pitchFamily="34" charset="0"/>
              </a:rPr>
              <a:t>The salmon photo is a JPEG, the salad is a PNG, etc. Overall great project that was fun, mouth watering, and educational.</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 </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References:</a:t>
            </a:r>
          </a:p>
          <a:p>
            <a:pPr marL="0" marR="0" indent="0">
              <a:lnSpc>
                <a:spcPct val="150000"/>
              </a:lnSpc>
              <a:spcBef>
                <a:spcPts val="0"/>
              </a:spcBef>
              <a:spcAft>
                <a:spcPts val="0"/>
              </a:spcAft>
              <a:buNone/>
            </a:pPr>
            <a:r>
              <a:rPr lang="en-US" sz="1100" dirty="0">
                <a:effectLst/>
                <a:latin typeface="Arial" panose="020B0604020202020204" pitchFamily="34" charset="0"/>
                <a:ea typeface="Arial" panose="020B0604020202020204" pitchFamily="34" charset="0"/>
              </a:rPr>
              <a:t>Anthropic. (2024). Claude AI (Version 3.5 Sonnet). Retrieved [June 24, 2024] from</a:t>
            </a:r>
            <a:r>
              <a:rPr lang="en-US" sz="1100" u="none" strike="noStrike" dirty="0">
                <a:solidFill>
                  <a:srgbClr val="0000FF"/>
                </a:solidFill>
                <a:effectLst/>
                <a:latin typeface="Arial" panose="020B0604020202020204" pitchFamily="34" charset="0"/>
                <a:ea typeface="Arial" panose="020B0604020202020204" pitchFamily="34" charset="0"/>
                <a:hlinkClick r:id="rId2"/>
              </a:rPr>
              <a:t> </a:t>
            </a:r>
            <a:r>
              <a:rPr lang="en-US" sz="1100" u="sng" dirty="0">
                <a:solidFill>
                  <a:srgbClr val="1155CC"/>
                </a:solidFill>
                <a:effectLst/>
                <a:latin typeface="Arial" panose="020B0604020202020204" pitchFamily="34" charset="0"/>
                <a:ea typeface="Arial" panose="020B0604020202020204" pitchFamily="34" charset="0"/>
                <a:hlinkClick r:id="rId2"/>
              </a:rPr>
              <a:t>https://www.anthropic.com</a:t>
            </a:r>
            <a:r>
              <a:rPr lang="en-US" sz="1100" dirty="0">
                <a:effectLst/>
                <a:latin typeface="Arial" panose="020B0604020202020204" pitchFamily="34" charset="0"/>
                <a:ea typeface="Arial" panose="020B0604020202020204" pitchFamily="34" charset="0"/>
              </a:rPr>
              <a:t> https://claude.ai/chat/48c880ba-46bd-47ec-920a-05a5861167d5</a:t>
            </a:r>
          </a:p>
          <a:p>
            <a:pPr marL="127000" indent="0">
              <a:lnSpc>
                <a:spcPct val="150000"/>
              </a:lnSpc>
              <a:buNone/>
            </a:pPr>
            <a:endParaRPr lang="en-US" sz="1100" dirty="0"/>
          </a:p>
        </p:txBody>
      </p:sp>
    </p:spTree>
    <p:extLst>
      <p:ext uri="{BB962C8B-B14F-4D97-AF65-F5344CB8AC3E}">
        <p14:creationId xmlns:p14="http://schemas.microsoft.com/office/powerpoint/2010/main" val="3015798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4"/>
          <p:cNvSpPr txBox="1">
            <a:spLocks noGrp="1"/>
          </p:cNvSpPr>
          <p:nvPr>
            <p:ph type="title"/>
          </p:nvPr>
        </p:nvSpPr>
        <p:spPr>
          <a:xfrm>
            <a:off x="820650" y="925100"/>
            <a:ext cx="6074100" cy="1563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5000"/>
              <a:buNone/>
            </a:pPr>
            <a:r>
              <a:rPr lang="en" sz="3900"/>
              <a:t>~Welcome to the Royal Banquet~</a:t>
            </a:r>
            <a:endParaRPr sz="3900">
              <a:solidFill>
                <a:schemeClr val="dk1"/>
              </a:solidFill>
            </a:endParaRPr>
          </a:p>
          <a:p>
            <a:pPr marL="0" lvl="0" indent="0" algn="ctr" rtl="0">
              <a:lnSpc>
                <a:spcPct val="100000"/>
              </a:lnSpc>
              <a:spcBef>
                <a:spcPts val="0"/>
              </a:spcBef>
              <a:spcAft>
                <a:spcPts val="0"/>
              </a:spcAft>
              <a:buSzPts val="5000"/>
              <a:buNone/>
            </a:pPr>
            <a:r>
              <a:rPr lang="en">
                <a:solidFill>
                  <a:schemeClr val="dk1"/>
                </a:solidFill>
              </a:rPr>
              <a:t>Enjoy the feast</a:t>
            </a:r>
            <a:endParaRPr>
              <a:solidFill>
                <a:schemeClr val="dk1"/>
              </a:solidFill>
            </a:endParaRPr>
          </a:p>
        </p:txBody>
      </p:sp>
      <p:cxnSp>
        <p:nvCxnSpPr>
          <p:cNvPr id="622" name="Google Shape;622;p4"/>
          <p:cNvCxnSpPr/>
          <p:nvPr/>
        </p:nvCxnSpPr>
        <p:spPr>
          <a:xfrm>
            <a:off x="929275" y="2614450"/>
            <a:ext cx="5256000" cy="0"/>
          </a:xfrm>
          <a:prstGeom prst="straightConnector1">
            <a:avLst/>
          </a:prstGeom>
          <a:noFill/>
          <a:ln w="19050" cap="flat" cmpd="sng">
            <a:solidFill>
              <a:schemeClr val="dk2"/>
            </a:solidFill>
            <a:prstDash val="solid"/>
            <a:round/>
            <a:headEnd type="none" w="sm" len="sm"/>
            <a:tailEnd type="none" w="sm" len="sm"/>
          </a:ln>
        </p:spPr>
      </p:cxnSp>
      <p:sp>
        <p:nvSpPr>
          <p:cNvPr id="623" name="Google Shape;623;p4"/>
          <p:cNvSpPr txBox="1"/>
          <p:nvPr/>
        </p:nvSpPr>
        <p:spPr>
          <a:xfrm>
            <a:off x="929275" y="2829100"/>
            <a:ext cx="4881600" cy="693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3800"/>
              <a:buFont typeface="Arial"/>
              <a:buNone/>
            </a:pPr>
            <a:r>
              <a:rPr lang="en" sz="3800" b="0" i="0" u="none" strike="noStrike" cap="none">
                <a:solidFill>
                  <a:schemeClr val="dk1"/>
                </a:solidFill>
                <a:latin typeface="Antonio Thin"/>
                <a:ea typeface="Antonio Thin"/>
                <a:cs typeface="Antonio Thin"/>
                <a:sym typeface="Antonio Thin"/>
              </a:rPr>
              <a:t>STARTERS</a:t>
            </a:r>
            <a:endParaRPr sz="3800" b="0" i="0" u="none" strike="noStrike" cap="none">
              <a:solidFill>
                <a:schemeClr val="dk1"/>
              </a:solidFill>
              <a:latin typeface="Antonio Thin"/>
              <a:ea typeface="Antonio Thin"/>
              <a:cs typeface="Antonio Thin"/>
              <a:sym typeface="Antonio Thin"/>
            </a:endParaRPr>
          </a:p>
        </p:txBody>
      </p:sp>
      <p:sp>
        <p:nvSpPr>
          <p:cNvPr id="624" name="Google Shape;624;p4"/>
          <p:cNvSpPr txBox="1"/>
          <p:nvPr/>
        </p:nvSpPr>
        <p:spPr>
          <a:xfrm>
            <a:off x="901275" y="4184075"/>
            <a:ext cx="4200600" cy="190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sz="1300" b="1">
                <a:solidFill>
                  <a:schemeClr val="dk1"/>
                </a:solidFill>
                <a:latin typeface="Antic Didone"/>
                <a:ea typeface="Antic Didone"/>
                <a:cs typeface="Antic Didone"/>
                <a:sym typeface="Antic Didone"/>
              </a:rPr>
              <a:t>This enticing salad preserves the integrity and vibrant colors of each ingredient (lossless compression). The avocado adds a smooth, buttery texture (transparency), rounding off the dish's fresh, crisp taste with a flawless finish</a:t>
            </a:r>
            <a:endParaRPr sz="2300" b="1" i="0" u="none" strike="noStrike" cap="none">
              <a:solidFill>
                <a:schemeClr val="dk1"/>
              </a:solidFill>
              <a:latin typeface="Antic Didone"/>
              <a:ea typeface="Antic Didone"/>
              <a:cs typeface="Antic Didone"/>
              <a:sym typeface="Antic Didone"/>
            </a:endParaRPr>
          </a:p>
        </p:txBody>
      </p:sp>
      <p:sp>
        <p:nvSpPr>
          <p:cNvPr id="625" name="Google Shape;625;p4"/>
          <p:cNvSpPr txBox="1"/>
          <p:nvPr/>
        </p:nvSpPr>
        <p:spPr>
          <a:xfrm>
            <a:off x="929275" y="3671078"/>
            <a:ext cx="3540300" cy="552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800"/>
              <a:buFont typeface="Arial"/>
              <a:buNone/>
            </a:pPr>
            <a:r>
              <a:rPr lang="en" sz="2200">
                <a:solidFill>
                  <a:schemeClr val="dk2"/>
                </a:solidFill>
                <a:latin typeface="Antonio Thin"/>
                <a:ea typeface="Antonio Thin"/>
                <a:cs typeface="Antonio Thin"/>
                <a:sym typeface="Antonio Thin"/>
              </a:rPr>
              <a:t>PNG - GARDEN FRESH SALAD WITH AVOCADO AND SESAME DRESSING</a:t>
            </a:r>
            <a:endParaRPr sz="2200" b="0" i="0" u="none" strike="noStrike" cap="none">
              <a:solidFill>
                <a:schemeClr val="dk2"/>
              </a:solidFill>
              <a:latin typeface="Antonio Thin"/>
              <a:ea typeface="Antonio Thin"/>
              <a:cs typeface="Antonio Thin"/>
              <a:sym typeface="Antonio Thin"/>
            </a:endParaRPr>
          </a:p>
        </p:txBody>
      </p:sp>
      <p:sp>
        <p:nvSpPr>
          <p:cNvPr id="626" name="Google Shape;626;p4"/>
          <p:cNvSpPr txBox="1"/>
          <p:nvPr/>
        </p:nvSpPr>
        <p:spPr>
          <a:xfrm flipH="1">
            <a:off x="1603800" y="5745700"/>
            <a:ext cx="4881600" cy="6933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3800"/>
              <a:buFont typeface="Arial"/>
              <a:buNone/>
            </a:pPr>
            <a:r>
              <a:rPr lang="en" sz="3800" b="0" i="0" u="none" strike="noStrike" cap="none">
                <a:solidFill>
                  <a:schemeClr val="dk1"/>
                </a:solidFill>
                <a:latin typeface="Antonio Thin"/>
                <a:ea typeface="Antonio Thin"/>
                <a:cs typeface="Antonio Thin"/>
                <a:sym typeface="Antonio Thin"/>
              </a:rPr>
              <a:t>MAIN DISHES</a:t>
            </a:r>
            <a:endParaRPr sz="3800" b="0" i="0" u="none" strike="noStrike" cap="none">
              <a:solidFill>
                <a:schemeClr val="dk1"/>
              </a:solidFill>
              <a:latin typeface="Antonio Thin"/>
              <a:ea typeface="Antonio Thin"/>
              <a:cs typeface="Antonio Thin"/>
              <a:sym typeface="Antonio Thin"/>
            </a:endParaRPr>
          </a:p>
        </p:txBody>
      </p:sp>
      <p:sp>
        <p:nvSpPr>
          <p:cNvPr id="627" name="Google Shape;627;p4"/>
          <p:cNvSpPr txBox="1"/>
          <p:nvPr/>
        </p:nvSpPr>
        <p:spPr>
          <a:xfrm flipH="1">
            <a:off x="921750" y="8662300"/>
            <a:ext cx="5716500" cy="96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200"/>
              </a:spcBef>
              <a:spcAft>
                <a:spcPts val="1200"/>
              </a:spcAft>
              <a:buNone/>
            </a:pPr>
            <a:r>
              <a:rPr lang="en" b="1">
                <a:solidFill>
                  <a:schemeClr val="dk1"/>
                </a:solidFill>
                <a:latin typeface="Antic Didone"/>
                <a:ea typeface="Antic Didone"/>
                <a:cs typeface="Antic Didone"/>
                <a:sym typeface="Antic Didone"/>
              </a:rPr>
              <a:t>Full of vibrant flavors (colors). The citrus glaze captures the essence of freshness, but with each bite, its intensity slightly fades (lossy compression). It's perfect for those watching their portions (file size) while still wanting to enjoy a rich, flavorful experience</a:t>
            </a:r>
            <a:endParaRPr sz="1900" b="1">
              <a:solidFill>
                <a:schemeClr val="dk1"/>
              </a:solidFill>
              <a:latin typeface="Antic Didone"/>
              <a:ea typeface="Antic Didone"/>
              <a:cs typeface="Antic Didone"/>
              <a:sym typeface="Antic Didone"/>
            </a:endParaRPr>
          </a:p>
        </p:txBody>
      </p:sp>
      <p:sp>
        <p:nvSpPr>
          <p:cNvPr id="628" name="Google Shape;628;p4"/>
          <p:cNvSpPr txBox="1"/>
          <p:nvPr/>
        </p:nvSpPr>
        <p:spPr>
          <a:xfrm flipH="1">
            <a:off x="3402300" y="7959278"/>
            <a:ext cx="3540300" cy="55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2800"/>
              <a:buFont typeface="Arial"/>
              <a:buNone/>
            </a:pPr>
            <a:r>
              <a:rPr lang="en" sz="2200">
                <a:solidFill>
                  <a:schemeClr val="dk2"/>
                </a:solidFill>
                <a:latin typeface="Antonio Thin"/>
                <a:ea typeface="Antonio Thin"/>
                <a:cs typeface="Antonio Thin"/>
                <a:sym typeface="Antonio Thin"/>
              </a:rPr>
              <a:t>JPEG - PAN SEARED SALMON WITH CITRUS GLAZE</a:t>
            </a:r>
            <a:endParaRPr sz="2200">
              <a:solidFill>
                <a:schemeClr val="dk2"/>
              </a:solidFill>
              <a:latin typeface="Antonio Thin"/>
              <a:ea typeface="Antonio Thin"/>
              <a:cs typeface="Antonio Thin"/>
              <a:sym typeface="Antonio Thin"/>
            </a:endParaRPr>
          </a:p>
          <a:p>
            <a:pPr marL="0" marR="0" lvl="0" indent="0" algn="r" rtl="0">
              <a:lnSpc>
                <a:spcPct val="100000"/>
              </a:lnSpc>
              <a:spcBef>
                <a:spcPts val="0"/>
              </a:spcBef>
              <a:spcAft>
                <a:spcPts val="0"/>
              </a:spcAft>
              <a:buClr>
                <a:srgbClr val="000000"/>
              </a:buClr>
              <a:buSzPts val="2800"/>
              <a:buFont typeface="Arial"/>
              <a:buNone/>
            </a:pPr>
            <a:endParaRPr sz="2800">
              <a:solidFill>
                <a:schemeClr val="dk2"/>
              </a:solidFill>
              <a:latin typeface="Antonio Thin"/>
              <a:ea typeface="Antonio Thin"/>
              <a:cs typeface="Antonio Thin"/>
              <a:sym typeface="Antonio Thin"/>
            </a:endParaRPr>
          </a:p>
        </p:txBody>
      </p:sp>
      <p:sp>
        <p:nvSpPr>
          <p:cNvPr id="629" name="Google Shape;629;p4"/>
          <p:cNvSpPr/>
          <p:nvPr/>
        </p:nvSpPr>
        <p:spPr>
          <a:xfrm rot="-5400000">
            <a:off x="2207575" y="5576876"/>
            <a:ext cx="430950" cy="1576249"/>
          </a:xfrm>
          <a:custGeom>
            <a:avLst/>
            <a:gdLst/>
            <a:ahLst/>
            <a:cxnLst/>
            <a:rect l="l" t="t" r="r" b="b"/>
            <a:pathLst>
              <a:path w="3326" h="12165" extrusionOk="0">
                <a:moveTo>
                  <a:pt x="879" y="0"/>
                </a:moveTo>
                <a:cubicBezTo>
                  <a:pt x="797" y="0"/>
                  <a:pt x="726" y="0"/>
                  <a:pt x="633" y="24"/>
                </a:cubicBezTo>
                <a:cubicBezTo>
                  <a:pt x="539" y="59"/>
                  <a:pt x="434" y="94"/>
                  <a:pt x="317" y="188"/>
                </a:cubicBezTo>
                <a:cubicBezTo>
                  <a:pt x="282" y="223"/>
                  <a:pt x="247" y="270"/>
                  <a:pt x="211" y="294"/>
                </a:cubicBezTo>
                <a:cubicBezTo>
                  <a:pt x="177" y="328"/>
                  <a:pt x="153" y="364"/>
                  <a:pt x="130" y="398"/>
                </a:cubicBezTo>
                <a:cubicBezTo>
                  <a:pt x="118" y="411"/>
                  <a:pt x="106" y="434"/>
                  <a:pt x="106" y="445"/>
                </a:cubicBezTo>
                <a:cubicBezTo>
                  <a:pt x="94" y="469"/>
                  <a:pt x="83" y="481"/>
                  <a:pt x="83" y="492"/>
                </a:cubicBezTo>
                <a:cubicBezTo>
                  <a:pt x="60" y="528"/>
                  <a:pt x="47" y="551"/>
                  <a:pt x="47" y="586"/>
                </a:cubicBezTo>
                <a:cubicBezTo>
                  <a:pt x="13" y="703"/>
                  <a:pt x="1" y="809"/>
                  <a:pt x="36" y="960"/>
                </a:cubicBezTo>
                <a:cubicBezTo>
                  <a:pt x="71" y="1066"/>
                  <a:pt x="141" y="1160"/>
                  <a:pt x="224" y="1230"/>
                </a:cubicBezTo>
                <a:cubicBezTo>
                  <a:pt x="305" y="1312"/>
                  <a:pt x="411" y="1371"/>
                  <a:pt x="528" y="1382"/>
                </a:cubicBezTo>
                <a:cubicBezTo>
                  <a:pt x="546" y="1385"/>
                  <a:pt x="564" y="1386"/>
                  <a:pt x="583" y="1386"/>
                </a:cubicBezTo>
                <a:cubicBezTo>
                  <a:pt x="639" y="1386"/>
                  <a:pt x="697" y="1373"/>
                  <a:pt x="750" y="1347"/>
                </a:cubicBezTo>
                <a:cubicBezTo>
                  <a:pt x="832" y="1324"/>
                  <a:pt x="903" y="1277"/>
                  <a:pt x="949" y="1218"/>
                </a:cubicBezTo>
                <a:cubicBezTo>
                  <a:pt x="996" y="1160"/>
                  <a:pt x="1020" y="1077"/>
                  <a:pt x="1007" y="1019"/>
                </a:cubicBezTo>
                <a:cubicBezTo>
                  <a:pt x="1007" y="960"/>
                  <a:pt x="973" y="914"/>
                  <a:pt x="914" y="902"/>
                </a:cubicBezTo>
                <a:cubicBezTo>
                  <a:pt x="900" y="899"/>
                  <a:pt x="886" y="897"/>
                  <a:pt x="873" y="897"/>
                </a:cubicBezTo>
                <a:cubicBezTo>
                  <a:pt x="841" y="897"/>
                  <a:pt x="813" y="906"/>
                  <a:pt x="797" y="914"/>
                </a:cubicBezTo>
                <a:cubicBezTo>
                  <a:pt x="762" y="926"/>
                  <a:pt x="750" y="937"/>
                  <a:pt x="739" y="960"/>
                </a:cubicBezTo>
                <a:cubicBezTo>
                  <a:pt x="750" y="1007"/>
                  <a:pt x="715" y="1066"/>
                  <a:pt x="656" y="1113"/>
                </a:cubicBezTo>
                <a:cubicBezTo>
                  <a:pt x="633" y="1124"/>
                  <a:pt x="598" y="1148"/>
                  <a:pt x="551" y="1148"/>
                </a:cubicBezTo>
                <a:cubicBezTo>
                  <a:pt x="539" y="1151"/>
                  <a:pt x="527" y="1152"/>
                  <a:pt x="514" y="1152"/>
                </a:cubicBezTo>
                <a:cubicBezTo>
                  <a:pt x="474" y="1152"/>
                  <a:pt x="428" y="1139"/>
                  <a:pt x="375" y="1113"/>
                </a:cubicBezTo>
                <a:cubicBezTo>
                  <a:pt x="282" y="1054"/>
                  <a:pt x="235" y="973"/>
                  <a:pt x="211" y="902"/>
                </a:cubicBezTo>
                <a:cubicBezTo>
                  <a:pt x="177" y="843"/>
                  <a:pt x="177" y="785"/>
                  <a:pt x="177" y="726"/>
                </a:cubicBezTo>
                <a:cubicBezTo>
                  <a:pt x="177" y="668"/>
                  <a:pt x="188" y="598"/>
                  <a:pt x="224" y="528"/>
                </a:cubicBezTo>
                <a:cubicBezTo>
                  <a:pt x="247" y="457"/>
                  <a:pt x="305" y="375"/>
                  <a:pt x="399" y="294"/>
                </a:cubicBezTo>
                <a:cubicBezTo>
                  <a:pt x="504" y="223"/>
                  <a:pt x="598" y="176"/>
                  <a:pt x="668" y="153"/>
                </a:cubicBezTo>
                <a:cubicBezTo>
                  <a:pt x="750" y="130"/>
                  <a:pt x="809" y="130"/>
                  <a:pt x="867" y="130"/>
                </a:cubicBezTo>
                <a:cubicBezTo>
                  <a:pt x="903" y="130"/>
                  <a:pt x="926" y="141"/>
                  <a:pt x="961" y="141"/>
                </a:cubicBezTo>
                <a:cubicBezTo>
                  <a:pt x="996" y="153"/>
                  <a:pt x="1031" y="153"/>
                  <a:pt x="1066" y="176"/>
                </a:cubicBezTo>
                <a:cubicBezTo>
                  <a:pt x="1148" y="200"/>
                  <a:pt x="1230" y="247"/>
                  <a:pt x="1324" y="328"/>
                </a:cubicBezTo>
                <a:cubicBezTo>
                  <a:pt x="1429" y="411"/>
                  <a:pt x="1488" y="492"/>
                  <a:pt x="1523" y="562"/>
                </a:cubicBezTo>
                <a:cubicBezTo>
                  <a:pt x="1569" y="633"/>
                  <a:pt x="1605" y="679"/>
                  <a:pt x="1628" y="750"/>
                </a:cubicBezTo>
                <a:cubicBezTo>
                  <a:pt x="1652" y="809"/>
                  <a:pt x="1675" y="867"/>
                  <a:pt x="1686" y="949"/>
                </a:cubicBezTo>
                <a:cubicBezTo>
                  <a:pt x="1710" y="1031"/>
                  <a:pt x="1722" y="1124"/>
                  <a:pt x="1710" y="1254"/>
                </a:cubicBezTo>
                <a:cubicBezTo>
                  <a:pt x="1710" y="1382"/>
                  <a:pt x="1686" y="1488"/>
                  <a:pt x="1663" y="1558"/>
                </a:cubicBezTo>
                <a:cubicBezTo>
                  <a:pt x="1652" y="1639"/>
                  <a:pt x="1628" y="1710"/>
                  <a:pt x="1593" y="1769"/>
                </a:cubicBezTo>
                <a:cubicBezTo>
                  <a:pt x="1546" y="1886"/>
                  <a:pt x="1488" y="2014"/>
                  <a:pt x="1359" y="2248"/>
                </a:cubicBezTo>
                <a:cubicBezTo>
                  <a:pt x="1230" y="2482"/>
                  <a:pt x="1148" y="2599"/>
                  <a:pt x="1078" y="2716"/>
                </a:cubicBezTo>
                <a:cubicBezTo>
                  <a:pt x="1007" y="2833"/>
                  <a:pt x="926" y="2951"/>
                  <a:pt x="773" y="3185"/>
                </a:cubicBezTo>
                <a:cubicBezTo>
                  <a:pt x="633" y="3431"/>
                  <a:pt x="563" y="3571"/>
                  <a:pt x="516" y="3700"/>
                </a:cubicBezTo>
                <a:cubicBezTo>
                  <a:pt x="481" y="3770"/>
                  <a:pt x="445" y="3840"/>
                  <a:pt x="422" y="3923"/>
                </a:cubicBezTo>
                <a:cubicBezTo>
                  <a:pt x="411" y="3970"/>
                  <a:pt x="399" y="4016"/>
                  <a:pt x="375" y="4063"/>
                </a:cubicBezTo>
                <a:cubicBezTo>
                  <a:pt x="352" y="4121"/>
                  <a:pt x="341" y="4180"/>
                  <a:pt x="328" y="4250"/>
                </a:cubicBezTo>
                <a:cubicBezTo>
                  <a:pt x="258" y="4543"/>
                  <a:pt x="247" y="4683"/>
                  <a:pt x="235" y="4824"/>
                </a:cubicBezTo>
                <a:lnTo>
                  <a:pt x="235" y="4941"/>
                </a:lnTo>
                <a:cubicBezTo>
                  <a:pt x="235" y="4976"/>
                  <a:pt x="235" y="5023"/>
                  <a:pt x="224" y="5070"/>
                </a:cubicBezTo>
                <a:cubicBezTo>
                  <a:pt x="224" y="5105"/>
                  <a:pt x="224" y="5164"/>
                  <a:pt x="235" y="5210"/>
                </a:cubicBezTo>
                <a:cubicBezTo>
                  <a:pt x="235" y="5269"/>
                  <a:pt x="235" y="5339"/>
                  <a:pt x="247" y="5409"/>
                </a:cubicBezTo>
                <a:cubicBezTo>
                  <a:pt x="247" y="5445"/>
                  <a:pt x="247" y="5468"/>
                  <a:pt x="258" y="5503"/>
                </a:cubicBezTo>
                <a:cubicBezTo>
                  <a:pt x="247" y="5526"/>
                  <a:pt x="247" y="5562"/>
                  <a:pt x="247" y="5585"/>
                </a:cubicBezTo>
                <a:cubicBezTo>
                  <a:pt x="247" y="5632"/>
                  <a:pt x="258" y="5667"/>
                  <a:pt x="282" y="5690"/>
                </a:cubicBezTo>
                <a:cubicBezTo>
                  <a:pt x="305" y="5772"/>
                  <a:pt x="317" y="5854"/>
                  <a:pt x="341" y="5936"/>
                </a:cubicBezTo>
                <a:cubicBezTo>
                  <a:pt x="352" y="6007"/>
                  <a:pt x="375" y="6065"/>
                  <a:pt x="399" y="6111"/>
                </a:cubicBezTo>
                <a:cubicBezTo>
                  <a:pt x="411" y="6158"/>
                  <a:pt x="422" y="6194"/>
                  <a:pt x="422" y="6205"/>
                </a:cubicBezTo>
                <a:lnTo>
                  <a:pt x="492" y="6381"/>
                </a:lnTo>
                <a:lnTo>
                  <a:pt x="563" y="6556"/>
                </a:lnTo>
                <a:cubicBezTo>
                  <a:pt x="622" y="6662"/>
                  <a:pt x="668" y="6779"/>
                  <a:pt x="739" y="6896"/>
                </a:cubicBezTo>
                <a:cubicBezTo>
                  <a:pt x="773" y="6943"/>
                  <a:pt x="797" y="7001"/>
                  <a:pt x="832" y="7048"/>
                </a:cubicBezTo>
                <a:lnTo>
                  <a:pt x="867" y="7084"/>
                </a:lnTo>
                <a:cubicBezTo>
                  <a:pt x="903" y="7154"/>
                  <a:pt x="949" y="7224"/>
                  <a:pt x="996" y="7306"/>
                </a:cubicBezTo>
                <a:cubicBezTo>
                  <a:pt x="1230" y="7669"/>
                  <a:pt x="1382" y="7833"/>
                  <a:pt x="1523" y="7997"/>
                </a:cubicBezTo>
                <a:cubicBezTo>
                  <a:pt x="1663" y="8161"/>
                  <a:pt x="1803" y="8312"/>
                  <a:pt x="2061" y="8652"/>
                </a:cubicBezTo>
                <a:cubicBezTo>
                  <a:pt x="2319" y="8991"/>
                  <a:pt x="2424" y="9167"/>
                  <a:pt x="2541" y="9355"/>
                </a:cubicBezTo>
                <a:cubicBezTo>
                  <a:pt x="2635" y="9542"/>
                  <a:pt x="2740" y="9717"/>
                  <a:pt x="2881" y="10115"/>
                </a:cubicBezTo>
                <a:cubicBezTo>
                  <a:pt x="2904" y="10198"/>
                  <a:pt x="2927" y="10256"/>
                  <a:pt x="2940" y="10326"/>
                </a:cubicBezTo>
                <a:cubicBezTo>
                  <a:pt x="2927" y="10303"/>
                  <a:pt x="2916" y="10268"/>
                  <a:pt x="2904" y="10244"/>
                </a:cubicBezTo>
                <a:cubicBezTo>
                  <a:pt x="2846" y="10115"/>
                  <a:pt x="2810" y="10045"/>
                  <a:pt x="2776" y="9987"/>
                </a:cubicBezTo>
                <a:cubicBezTo>
                  <a:pt x="2763" y="9951"/>
                  <a:pt x="2740" y="9917"/>
                  <a:pt x="2717" y="9881"/>
                </a:cubicBezTo>
                <a:cubicBezTo>
                  <a:pt x="2693" y="9846"/>
                  <a:pt x="2670" y="9800"/>
                  <a:pt x="2612" y="9753"/>
                </a:cubicBezTo>
                <a:cubicBezTo>
                  <a:pt x="2518" y="9647"/>
                  <a:pt x="2448" y="9600"/>
                  <a:pt x="2389" y="9565"/>
                </a:cubicBezTo>
                <a:cubicBezTo>
                  <a:pt x="2319" y="9530"/>
                  <a:pt x="2261" y="9495"/>
                  <a:pt x="2120" y="9448"/>
                </a:cubicBezTo>
                <a:cubicBezTo>
                  <a:pt x="2024" y="9426"/>
                  <a:pt x="1956" y="9418"/>
                  <a:pt x="1901" y="9418"/>
                </a:cubicBezTo>
                <a:cubicBezTo>
                  <a:pt x="1869" y="9418"/>
                  <a:pt x="1842" y="9420"/>
                  <a:pt x="1816" y="9425"/>
                </a:cubicBezTo>
                <a:cubicBezTo>
                  <a:pt x="1780" y="9425"/>
                  <a:pt x="1733" y="9436"/>
                  <a:pt x="1686" y="9448"/>
                </a:cubicBezTo>
                <a:cubicBezTo>
                  <a:pt x="1652" y="9460"/>
                  <a:pt x="1593" y="9483"/>
                  <a:pt x="1535" y="9530"/>
                </a:cubicBezTo>
                <a:cubicBezTo>
                  <a:pt x="1464" y="9565"/>
                  <a:pt x="1429" y="9612"/>
                  <a:pt x="1394" y="9647"/>
                </a:cubicBezTo>
                <a:lnTo>
                  <a:pt x="1324" y="9753"/>
                </a:lnTo>
                <a:cubicBezTo>
                  <a:pt x="1312" y="9787"/>
                  <a:pt x="1301" y="9811"/>
                  <a:pt x="1277" y="9858"/>
                </a:cubicBezTo>
                <a:cubicBezTo>
                  <a:pt x="1265" y="9904"/>
                  <a:pt x="1254" y="9951"/>
                  <a:pt x="1242" y="10034"/>
                </a:cubicBezTo>
                <a:cubicBezTo>
                  <a:pt x="1230" y="10174"/>
                  <a:pt x="1254" y="10244"/>
                  <a:pt x="1265" y="10315"/>
                </a:cubicBezTo>
                <a:cubicBezTo>
                  <a:pt x="1288" y="10385"/>
                  <a:pt x="1312" y="10455"/>
                  <a:pt x="1405" y="10572"/>
                </a:cubicBezTo>
                <a:cubicBezTo>
                  <a:pt x="1476" y="10654"/>
                  <a:pt x="1546" y="10689"/>
                  <a:pt x="1593" y="10713"/>
                </a:cubicBezTo>
                <a:cubicBezTo>
                  <a:pt x="1652" y="10736"/>
                  <a:pt x="1699" y="10760"/>
                  <a:pt x="1769" y="10760"/>
                </a:cubicBezTo>
                <a:cubicBezTo>
                  <a:pt x="1816" y="10760"/>
                  <a:pt x="1874" y="10747"/>
                  <a:pt x="1933" y="10724"/>
                </a:cubicBezTo>
                <a:cubicBezTo>
                  <a:pt x="1980" y="10701"/>
                  <a:pt x="2026" y="10654"/>
                  <a:pt x="2061" y="10607"/>
                </a:cubicBezTo>
                <a:cubicBezTo>
                  <a:pt x="2084" y="10560"/>
                  <a:pt x="2120" y="10479"/>
                  <a:pt x="2097" y="10396"/>
                </a:cubicBezTo>
                <a:cubicBezTo>
                  <a:pt x="2097" y="10362"/>
                  <a:pt x="2073" y="10326"/>
                  <a:pt x="2050" y="10303"/>
                </a:cubicBezTo>
                <a:cubicBezTo>
                  <a:pt x="2035" y="10298"/>
                  <a:pt x="2023" y="10295"/>
                  <a:pt x="2011" y="10295"/>
                </a:cubicBezTo>
                <a:cubicBezTo>
                  <a:pt x="1995" y="10295"/>
                  <a:pt x="1981" y="10301"/>
                  <a:pt x="1967" y="10315"/>
                </a:cubicBezTo>
                <a:cubicBezTo>
                  <a:pt x="1933" y="10326"/>
                  <a:pt x="1921" y="10362"/>
                  <a:pt x="1921" y="10373"/>
                </a:cubicBezTo>
                <a:cubicBezTo>
                  <a:pt x="1909" y="10385"/>
                  <a:pt x="1909" y="10396"/>
                  <a:pt x="1909" y="10408"/>
                </a:cubicBezTo>
                <a:cubicBezTo>
                  <a:pt x="1933" y="10408"/>
                  <a:pt x="1944" y="10443"/>
                  <a:pt x="1944" y="10479"/>
                </a:cubicBezTo>
                <a:lnTo>
                  <a:pt x="1944" y="10537"/>
                </a:lnTo>
                <a:cubicBezTo>
                  <a:pt x="1933" y="10560"/>
                  <a:pt x="1921" y="10596"/>
                  <a:pt x="1886" y="10619"/>
                </a:cubicBezTo>
                <a:cubicBezTo>
                  <a:pt x="1874" y="10630"/>
                  <a:pt x="1850" y="10642"/>
                  <a:pt x="1827" y="10642"/>
                </a:cubicBezTo>
                <a:cubicBezTo>
                  <a:pt x="1803" y="10654"/>
                  <a:pt x="1792" y="10654"/>
                  <a:pt x="1769" y="10654"/>
                </a:cubicBezTo>
                <a:cubicBezTo>
                  <a:pt x="1733" y="10654"/>
                  <a:pt x="1710" y="10654"/>
                  <a:pt x="1675" y="10642"/>
                </a:cubicBezTo>
                <a:cubicBezTo>
                  <a:pt x="1616" y="10630"/>
                  <a:pt x="1558" y="10607"/>
                  <a:pt x="1464" y="10513"/>
                </a:cubicBezTo>
                <a:cubicBezTo>
                  <a:pt x="1382" y="10420"/>
                  <a:pt x="1359" y="10349"/>
                  <a:pt x="1347" y="10291"/>
                </a:cubicBezTo>
                <a:cubicBezTo>
                  <a:pt x="1335" y="10232"/>
                  <a:pt x="1312" y="10174"/>
                  <a:pt x="1324" y="10045"/>
                </a:cubicBezTo>
                <a:cubicBezTo>
                  <a:pt x="1335" y="9975"/>
                  <a:pt x="1359" y="9940"/>
                  <a:pt x="1371" y="9893"/>
                </a:cubicBezTo>
                <a:cubicBezTo>
                  <a:pt x="1382" y="9858"/>
                  <a:pt x="1405" y="9834"/>
                  <a:pt x="1418" y="9811"/>
                </a:cubicBezTo>
                <a:cubicBezTo>
                  <a:pt x="1429" y="9787"/>
                  <a:pt x="1452" y="9753"/>
                  <a:pt x="1476" y="9729"/>
                </a:cubicBezTo>
                <a:cubicBezTo>
                  <a:pt x="1511" y="9706"/>
                  <a:pt x="1546" y="9670"/>
                  <a:pt x="1593" y="9636"/>
                </a:cubicBezTo>
                <a:cubicBezTo>
                  <a:pt x="1710" y="9577"/>
                  <a:pt x="1769" y="9565"/>
                  <a:pt x="1827" y="9565"/>
                </a:cubicBezTo>
                <a:cubicBezTo>
                  <a:pt x="1897" y="9565"/>
                  <a:pt x="1956" y="9565"/>
                  <a:pt x="2073" y="9600"/>
                </a:cubicBezTo>
                <a:cubicBezTo>
                  <a:pt x="2190" y="9636"/>
                  <a:pt x="2237" y="9670"/>
                  <a:pt x="2295" y="9706"/>
                </a:cubicBezTo>
                <a:cubicBezTo>
                  <a:pt x="2342" y="9741"/>
                  <a:pt x="2401" y="9776"/>
                  <a:pt x="2495" y="9870"/>
                </a:cubicBezTo>
                <a:cubicBezTo>
                  <a:pt x="2529" y="9917"/>
                  <a:pt x="2565" y="9951"/>
                  <a:pt x="2588" y="9987"/>
                </a:cubicBezTo>
                <a:cubicBezTo>
                  <a:pt x="2623" y="10010"/>
                  <a:pt x="2635" y="10045"/>
                  <a:pt x="2659" y="10068"/>
                </a:cubicBezTo>
                <a:cubicBezTo>
                  <a:pt x="2693" y="10115"/>
                  <a:pt x="2740" y="10174"/>
                  <a:pt x="2799" y="10291"/>
                </a:cubicBezTo>
                <a:cubicBezTo>
                  <a:pt x="2834" y="10349"/>
                  <a:pt x="2857" y="10396"/>
                  <a:pt x="2869" y="10432"/>
                </a:cubicBezTo>
                <a:cubicBezTo>
                  <a:pt x="2881" y="10466"/>
                  <a:pt x="2904" y="10502"/>
                  <a:pt x="2904" y="10537"/>
                </a:cubicBezTo>
                <a:cubicBezTo>
                  <a:pt x="2927" y="10596"/>
                  <a:pt x="2951" y="10654"/>
                  <a:pt x="2986" y="10794"/>
                </a:cubicBezTo>
                <a:lnTo>
                  <a:pt x="3021" y="11041"/>
                </a:lnTo>
                <a:lnTo>
                  <a:pt x="3021" y="11169"/>
                </a:lnTo>
                <a:cubicBezTo>
                  <a:pt x="3021" y="11392"/>
                  <a:pt x="2963" y="11649"/>
                  <a:pt x="2869" y="11837"/>
                </a:cubicBezTo>
                <a:cubicBezTo>
                  <a:pt x="2857" y="11848"/>
                  <a:pt x="2857" y="11871"/>
                  <a:pt x="2857" y="11883"/>
                </a:cubicBezTo>
                <a:cubicBezTo>
                  <a:pt x="2834" y="11895"/>
                  <a:pt x="2799" y="11907"/>
                  <a:pt x="2776" y="11918"/>
                </a:cubicBezTo>
                <a:cubicBezTo>
                  <a:pt x="2758" y="11924"/>
                  <a:pt x="2743" y="11927"/>
                  <a:pt x="2728" y="11927"/>
                </a:cubicBezTo>
                <a:cubicBezTo>
                  <a:pt x="2714" y="11927"/>
                  <a:pt x="2699" y="11924"/>
                  <a:pt x="2682" y="11918"/>
                </a:cubicBezTo>
                <a:cubicBezTo>
                  <a:pt x="2646" y="11918"/>
                  <a:pt x="2623" y="11907"/>
                  <a:pt x="2588" y="11883"/>
                </a:cubicBezTo>
                <a:cubicBezTo>
                  <a:pt x="2529" y="11848"/>
                  <a:pt x="2495" y="11790"/>
                  <a:pt x="2495" y="11743"/>
                </a:cubicBezTo>
                <a:cubicBezTo>
                  <a:pt x="2495" y="11696"/>
                  <a:pt x="2529" y="11637"/>
                  <a:pt x="2565" y="11590"/>
                </a:cubicBezTo>
                <a:cubicBezTo>
                  <a:pt x="2600" y="11543"/>
                  <a:pt x="2646" y="11509"/>
                  <a:pt x="2693" y="11473"/>
                </a:cubicBezTo>
                <a:cubicBezTo>
                  <a:pt x="2717" y="11462"/>
                  <a:pt x="2740" y="11439"/>
                  <a:pt x="2740" y="11415"/>
                </a:cubicBezTo>
                <a:cubicBezTo>
                  <a:pt x="2740" y="11392"/>
                  <a:pt x="2729" y="11368"/>
                  <a:pt x="2693" y="11345"/>
                </a:cubicBezTo>
                <a:cubicBezTo>
                  <a:pt x="2668" y="11328"/>
                  <a:pt x="2630" y="11317"/>
                  <a:pt x="2583" y="11317"/>
                </a:cubicBezTo>
                <a:cubicBezTo>
                  <a:pt x="2566" y="11317"/>
                  <a:pt x="2548" y="11318"/>
                  <a:pt x="2529" y="11322"/>
                </a:cubicBezTo>
                <a:cubicBezTo>
                  <a:pt x="2471" y="11333"/>
                  <a:pt x="2401" y="11356"/>
                  <a:pt x="2342" y="11403"/>
                </a:cubicBezTo>
                <a:cubicBezTo>
                  <a:pt x="2295" y="11462"/>
                  <a:pt x="2248" y="11532"/>
                  <a:pt x="2225" y="11590"/>
                </a:cubicBezTo>
                <a:cubicBezTo>
                  <a:pt x="2214" y="11661"/>
                  <a:pt x="2202" y="11743"/>
                  <a:pt x="2225" y="11813"/>
                </a:cubicBezTo>
                <a:cubicBezTo>
                  <a:pt x="2248" y="11942"/>
                  <a:pt x="2331" y="12035"/>
                  <a:pt x="2436" y="12094"/>
                </a:cubicBezTo>
                <a:cubicBezTo>
                  <a:pt x="2495" y="12129"/>
                  <a:pt x="2553" y="12152"/>
                  <a:pt x="2612" y="12164"/>
                </a:cubicBezTo>
                <a:cubicBezTo>
                  <a:pt x="2682" y="12164"/>
                  <a:pt x="2752" y="12164"/>
                  <a:pt x="2822" y="12141"/>
                </a:cubicBezTo>
                <a:cubicBezTo>
                  <a:pt x="2963" y="12094"/>
                  <a:pt x="3091" y="11988"/>
                  <a:pt x="3174" y="11824"/>
                </a:cubicBezTo>
                <a:cubicBezTo>
                  <a:pt x="3197" y="11766"/>
                  <a:pt x="3208" y="11707"/>
                  <a:pt x="3220" y="11661"/>
                </a:cubicBezTo>
                <a:cubicBezTo>
                  <a:pt x="3232" y="11614"/>
                  <a:pt x="3244" y="11556"/>
                  <a:pt x="3255" y="11520"/>
                </a:cubicBezTo>
                <a:cubicBezTo>
                  <a:pt x="3255" y="11473"/>
                  <a:pt x="3267" y="11426"/>
                  <a:pt x="3267" y="11392"/>
                </a:cubicBezTo>
                <a:lnTo>
                  <a:pt x="3267" y="11275"/>
                </a:lnTo>
                <a:cubicBezTo>
                  <a:pt x="3255" y="11134"/>
                  <a:pt x="3244" y="11028"/>
                  <a:pt x="3232" y="10923"/>
                </a:cubicBezTo>
                <a:cubicBezTo>
                  <a:pt x="3208" y="10818"/>
                  <a:pt x="3185" y="10701"/>
                  <a:pt x="3150" y="10572"/>
                </a:cubicBezTo>
                <a:cubicBezTo>
                  <a:pt x="3127" y="10443"/>
                  <a:pt x="3080" y="10291"/>
                  <a:pt x="3010" y="10081"/>
                </a:cubicBezTo>
                <a:cubicBezTo>
                  <a:pt x="2869" y="9670"/>
                  <a:pt x="2763" y="9483"/>
                  <a:pt x="2659" y="9296"/>
                </a:cubicBezTo>
                <a:cubicBezTo>
                  <a:pt x="2553" y="9097"/>
                  <a:pt x="2436" y="8921"/>
                  <a:pt x="2190" y="8570"/>
                </a:cubicBezTo>
                <a:cubicBezTo>
                  <a:pt x="1933" y="8219"/>
                  <a:pt x="1792" y="8055"/>
                  <a:pt x="1663" y="7891"/>
                </a:cubicBezTo>
                <a:cubicBezTo>
                  <a:pt x="1535" y="7716"/>
                  <a:pt x="1405" y="7552"/>
                  <a:pt x="1183" y="7201"/>
                </a:cubicBezTo>
                <a:cubicBezTo>
                  <a:pt x="973" y="6837"/>
                  <a:pt x="903" y="6639"/>
                  <a:pt x="832" y="6439"/>
                </a:cubicBezTo>
                <a:cubicBezTo>
                  <a:pt x="809" y="6346"/>
                  <a:pt x="773" y="6252"/>
                  <a:pt x="750" y="6124"/>
                </a:cubicBezTo>
                <a:cubicBezTo>
                  <a:pt x="726" y="5994"/>
                  <a:pt x="703" y="5854"/>
                  <a:pt x="692" y="5643"/>
                </a:cubicBezTo>
                <a:cubicBezTo>
                  <a:pt x="692" y="5445"/>
                  <a:pt x="715" y="5304"/>
                  <a:pt x="739" y="5187"/>
                </a:cubicBezTo>
                <a:cubicBezTo>
                  <a:pt x="750" y="5151"/>
                  <a:pt x="750" y="5128"/>
                  <a:pt x="762" y="5105"/>
                </a:cubicBezTo>
                <a:cubicBezTo>
                  <a:pt x="773" y="5070"/>
                  <a:pt x="785" y="5047"/>
                  <a:pt x="785" y="5023"/>
                </a:cubicBezTo>
                <a:cubicBezTo>
                  <a:pt x="797" y="4976"/>
                  <a:pt x="820" y="4930"/>
                  <a:pt x="844" y="4883"/>
                </a:cubicBezTo>
                <a:cubicBezTo>
                  <a:pt x="879" y="4789"/>
                  <a:pt x="926" y="4707"/>
                  <a:pt x="996" y="4602"/>
                </a:cubicBezTo>
                <a:cubicBezTo>
                  <a:pt x="1066" y="4508"/>
                  <a:pt x="1160" y="4391"/>
                  <a:pt x="1312" y="4262"/>
                </a:cubicBezTo>
                <a:cubicBezTo>
                  <a:pt x="1464" y="4145"/>
                  <a:pt x="1593" y="4098"/>
                  <a:pt x="1710" y="4051"/>
                </a:cubicBezTo>
                <a:cubicBezTo>
                  <a:pt x="1827" y="4028"/>
                  <a:pt x="1921" y="4016"/>
                  <a:pt x="2014" y="4016"/>
                </a:cubicBezTo>
                <a:cubicBezTo>
                  <a:pt x="2108" y="4016"/>
                  <a:pt x="2202" y="4028"/>
                  <a:pt x="2319" y="4063"/>
                </a:cubicBezTo>
                <a:cubicBezTo>
                  <a:pt x="2436" y="4098"/>
                  <a:pt x="2576" y="4157"/>
                  <a:pt x="2729" y="4285"/>
                </a:cubicBezTo>
                <a:cubicBezTo>
                  <a:pt x="2881" y="4414"/>
                  <a:pt x="2963" y="4531"/>
                  <a:pt x="3021" y="4636"/>
                </a:cubicBezTo>
                <a:cubicBezTo>
                  <a:pt x="3068" y="4753"/>
                  <a:pt x="3103" y="4847"/>
                  <a:pt x="3115" y="4941"/>
                </a:cubicBezTo>
                <a:cubicBezTo>
                  <a:pt x="3138" y="5034"/>
                  <a:pt x="3150" y="5140"/>
                  <a:pt x="3138" y="5269"/>
                </a:cubicBezTo>
                <a:cubicBezTo>
                  <a:pt x="3127" y="5386"/>
                  <a:pt x="3103" y="5538"/>
                  <a:pt x="3021" y="5726"/>
                </a:cubicBezTo>
                <a:cubicBezTo>
                  <a:pt x="2974" y="5843"/>
                  <a:pt x="2893" y="5948"/>
                  <a:pt x="2810" y="6041"/>
                </a:cubicBezTo>
                <a:cubicBezTo>
                  <a:pt x="2729" y="6135"/>
                  <a:pt x="2623" y="6205"/>
                  <a:pt x="2529" y="6252"/>
                </a:cubicBezTo>
                <a:cubicBezTo>
                  <a:pt x="2342" y="6358"/>
                  <a:pt x="2190" y="6358"/>
                  <a:pt x="2155" y="6358"/>
                </a:cubicBezTo>
                <a:cubicBezTo>
                  <a:pt x="1991" y="6358"/>
                  <a:pt x="1827" y="6299"/>
                  <a:pt x="1699" y="6182"/>
                </a:cubicBezTo>
                <a:cubicBezTo>
                  <a:pt x="1640" y="6135"/>
                  <a:pt x="1593" y="6065"/>
                  <a:pt x="1558" y="5983"/>
                </a:cubicBezTo>
                <a:cubicBezTo>
                  <a:pt x="1535" y="5913"/>
                  <a:pt x="1523" y="5830"/>
                  <a:pt x="1535" y="5749"/>
                </a:cubicBezTo>
                <a:cubicBezTo>
                  <a:pt x="1535" y="5679"/>
                  <a:pt x="1569" y="5596"/>
                  <a:pt x="1605" y="5526"/>
                </a:cubicBezTo>
                <a:cubicBezTo>
                  <a:pt x="1652" y="5468"/>
                  <a:pt x="1710" y="5421"/>
                  <a:pt x="1780" y="5398"/>
                </a:cubicBezTo>
                <a:cubicBezTo>
                  <a:pt x="1812" y="5386"/>
                  <a:pt x="1844" y="5381"/>
                  <a:pt x="1877" y="5381"/>
                </a:cubicBezTo>
                <a:cubicBezTo>
                  <a:pt x="1976" y="5381"/>
                  <a:pt x="2073" y="5429"/>
                  <a:pt x="2143" y="5491"/>
                </a:cubicBezTo>
                <a:cubicBezTo>
                  <a:pt x="2214" y="5550"/>
                  <a:pt x="2272" y="5620"/>
                  <a:pt x="2354" y="5679"/>
                </a:cubicBezTo>
                <a:cubicBezTo>
                  <a:pt x="2382" y="5698"/>
                  <a:pt x="2418" y="5717"/>
                  <a:pt x="2450" y="5717"/>
                </a:cubicBezTo>
                <a:cubicBezTo>
                  <a:pt x="2457" y="5717"/>
                  <a:pt x="2465" y="5716"/>
                  <a:pt x="2471" y="5713"/>
                </a:cubicBezTo>
                <a:cubicBezTo>
                  <a:pt x="2495" y="5702"/>
                  <a:pt x="2506" y="5690"/>
                  <a:pt x="2529" y="5655"/>
                </a:cubicBezTo>
                <a:cubicBezTo>
                  <a:pt x="2529" y="5620"/>
                  <a:pt x="2541" y="5573"/>
                  <a:pt x="2529" y="5515"/>
                </a:cubicBezTo>
                <a:cubicBezTo>
                  <a:pt x="2506" y="5398"/>
                  <a:pt x="2436" y="5292"/>
                  <a:pt x="2331" y="5222"/>
                </a:cubicBezTo>
                <a:cubicBezTo>
                  <a:pt x="2237" y="5151"/>
                  <a:pt x="2108" y="5105"/>
                  <a:pt x="1980" y="5105"/>
                </a:cubicBezTo>
                <a:cubicBezTo>
                  <a:pt x="1886" y="5105"/>
                  <a:pt x="1803" y="5128"/>
                  <a:pt x="1722" y="5151"/>
                </a:cubicBezTo>
                <a:cubicBezTo>
                  <a:pt x="1652" y="5187"/>
                  <a:pt x="1605" y="5234"/>
                  <a:pt x="1558" y="5281"/>
                </a:cubicBezTo>
                <a:cubicBezTo>
                  <a:pt x="1464" y="5362"/>
                  <a:pt x="1418" y="5456"/>
                  <a:pt x="1382" y="5562"/>
                </a:cubicBezTo>
                <a:cubicBezTo>
                  <a:pt x="1347" y="5667"/>
                  <a:pt x="1324" y="5784"/>
                  <a:pt x="1359" y="5924"/>
                </a:cubicBezTo>
                <a:cubicBezTo>
                  <a:pt x="1382" y="6065"/>
                  <a:pt x="1476" y="6229"/>
                  <a:pt x="1640" y="6346"/>
                </a:cubicBezTo>
                <a:cubicBezTo>
                  <a:pt x="1733" y="6416"/>
                  <a:pt x="1839" y="6451"/>
                  <a:pt x="1921" y="6475"/>
                </a:cubicBezTo>
                <a:cubicBezTo>
                  <a:pt x="2014" y="6498"/>
                  <a:pt x="2097" y="6509"/>
                  <a:pt x="2167" y="6509"/>
                </a:cubicBezTo>
                <a:cubicBezTo>
                  <a:pt x="2319" y="6498"/>
                  <a:pt x="2424" y="6463"/>
                  <a:pt x="2529" y="6428"/>
                </a:cubicBezTo>
                <a:cubicBezTo>
                  <a:pt x="2635" y="6381"/>
                  <a:pt x="2740" y="6311"/>
                  <a:pt x="2846" y="6229"/>
                </a:cubicBezTo>
                <a:cubicBezTo>
                  <a:pt x="2951" y="6135"/>
                  <a:pt x="3068" y="6007"/>
                  <a:pt x="3174" y="5796"/>
                </a:cubicBezTo>
                <a:cubicBezTo>
                  <a:pt x="3267" y="5596"/>
                  <a:pt x="3302" y="5421"/>
                  <a:pt x="3314" y="5281"/>
                </a:cubicBezTo>
                <a:cubicBezTo>
                  <a:pt x="3325" y="5140"/>
                  <a:pt x="3314" y="5023"/>
                  <a:pt x="3302" y="4917"/>
                </a:cubicBezTo>
                <a:cubicBezTo>
                  <a:pt x="3279" y="4800"/>
                  <a:pt x="3244" y="4695"/>
                  <a:pt x="3185" y="4566"/>
                </a:cubicBezTo>
                <a:cubicBezTo>
                  <a:pt x="3127" y="4438"/>
                  <a:pt x="3033" y="4285"/>
                  <a:pt x="2857" y="4133"/>
                </a:cubicBezTo>
                <a:cubicBezTo>
                  <a:pt x="2693" y="3981"/>
                  <a:pt x="2529" y="3899"/>
                  <a:pt x="2401" y="3852"/>
                </a:cubicBezTo>
                <a:cubicBezTo>
                  <a:pt x="2261" y="3806"/>
                  <a:pt x="2143" y="3782"/>
                  <a:pt x="2026" y="3770"/>
                </a:cubicBezTo>
                <a:cubicBezTo>
                  <a:pt x="1984" y="3766"/>
                  <a:pt x="1941" y="3763"/>
                  <a:pt x="1897" y="3763"/>
                </a:cubicBezTo>
                <a:cubicBezTo>
                  <a:pt x="1820" y="3763"/>
                  <a:pt x="1737" y="3771"/>
                  <a:pt x="1640" y="3793"/>
                </a:cubicBezTo>
                <a:cubicBezTo>
                  <a:pt x="1499" y="3829"/>
                  <a:pt x="1324" y="3887"/>
                  <a:pt x="1137" y="4028"/>
                </a:cubicBezTo>
                <a:cubicBezTo>
                  <a:pt x="949" y="4180"/>
                  <a:pt x="844" y="4321"/>
                  <a:pt x="762" y="4438"/>
                </a:cubicBezTo>
                <a:cubicBezTo>
                  <a:pt x="680" y="4555"/>
                  <a:pt x="633" y="4660"/>
                  <a:pt x="586" y="4766"/>
                </a:cubicBezTo>
                <a:cubicBezTo>
                  <a:pt x="563" y="4812"/>
                  <a:pt x="551" y="4870"/>
                  <a:pt x="528" y="4930"/>
                </a:cubicBezTo>
                <a:cubicBezTo>
                  <a:pt x="516" y="4953"/>
                  <a:pt x="516" y="4988"/>
                  <a:pt x="504" y="5023"/>
                </a:cubicBezTo>
                <a:lnTo>
                  <a:pt x="504" y="4953"/>
                </a:lnTo>
                <a:lnTo>
                  <a:pt x="504" y="4847"/>
                </a:lnTo>
                <a:cubicBezTo>
                  <a:pt x="504" y="4800"/>
                  <a:pt x="504" y="4753"/>
                  <a:pt x="516" y="4707"/>
                </a:cubicBezTo>
                <a:cubicBezTo>
                  <a:pt x="516" y="4672"/>
                  <a:pt x="539" y="4636"/>
                  <a:pt x="551" y="4590"/>
                </a:cubicBezTo>
                <a:cubicBezTo>
                  <a:pt x="563" y="4543"/>
                  <a:pt x="575" y="4496"/>
                  <a:pt x="609" y="4426"/>
                </a:cubicBezTo>
                <a:cubicBezTo>
                  <a:pt x="668" y="4285"/>
                  <a:pt x="703" y="4215"/>
                  <a:pt x="739" y="4157"/>
                </a:cubicBezTo>
                <a:cubicBezTo>
                  <a:pt x="750" y="4121"/>
                  <a:pt x="762" y="4087"/>
                  <a:pt x="785" y="4040"/>
                </a:cubicBezTo>
                <a:cubicBezTo>
                  <a:pt x="809" y="4004"/>
                  <a:pt x="832" y="3946"/>
                  <a:pt x="879" y="3887"/>
                </a:cubicBezTo>
                <a:cubicBezTo>
                  <a:pt x="914" y="3829"/>
                  <a:pt x="949" y="3782"/>
                  <a:pt x="984" y="3747"/>
                </a:cubicBezTo>
                <a:cubicBezTo>
                  <a:pt x="1007" y="3712"/>
                  <a:pt x="1031" y="3676"/>
                  <a:pt x="1054" y="3653"/>
                </a:cubicBezTo>
                <a:cubicBezTo>
                  <a:pt x="1101" y="3595"/>
                  <a:pt x="1160" y="3536"/>
                  <a:pt x="1254" y="3431"/>
                </a:cubicBezTo>
                <a:cubicBezTo>
                  <a:pt x="1301" y="3372"/>
                  <a:pt x="1335" y="3325"/>
                  <a:pt x="1371" y="3291"/>
                </a:cubicBezTo>
                <a:cubicBezTo>
                  <a:pt x="1394" y="3255"/>
                  <a:pt x="1418" y="3232"/>
                  <a:pt x="1452" y="3208"/>
                </a:cubicBezTo>
                <a:cubicBezTo>
                  <a:pt x="1476" y="3173"/>
                  <a:pt x="1499" y="3150"/>
                  <a:pt x="1523" y="3114"/>
                </a:cubicBezTo>
                <a:cubicBezTo>
                  <a:pt x="1558" y="3080"/>
                  <a:pt x="1605" y="3044"/>
                  <a:pt x="1663" y="2997"/>
                </a:cubicBezTo>
                <a:cubicBezTo>
                  <a:pt x="1780" y="2904"/>
                  <a:pt x="1839" y="2857"/>
                  <a:pt x="1897" y="2822"/>
                </a:cubicBezTo>
                <a:cubicBezTo>
                  <a:pt x="1956" y="2775"/>
                  <a:pt x="2026" y="2740"/>
                  <a:pt x="2155" y="2670"/>
                </a:cubicBezTo>
                <a:cubicBezTo>
                  <a:pt x="2284" y="2612"/>
                  <a:pt x="2354" y="2576"/>
                  <a:pt x="2412" y="2553"/>
                </a:cubicBezTo>
                <a:cubicBezTo>
                  <a:pt x="2448" y="2553"/>
                  <a:pt x="2482" y="2541"/>
                  <a:pt x="2529" y="2529"/>
                </a:cubicBezTo>
                <a:cubicBezTo>
                  <a:pt x="2561" y="2529"/>
                  <a:pt x="2597" y="2524"/>
                  <a:pt x="2639" y="2524"/>
                </a:cubicBezTo>
                <a:cubicBezTo>
                  <a:pt x="2660" y="2524"/>
                  <a:pt x="2682" y="2525"/>
                  <a:pt x="2705" y="2529"/>
                </a:cubicBezTo>
                <a:cubicBezTo>
                  <a:pt x="2846" y="2553"/>
                  <a:pt x="2916" y="2588"/>
                  <a:pt x="2974" y="2623"/>
                </a:cubicBezTo>
                <a:cubicBezTo>
                  <a:pt x="3010" y="2646"/>
                  <a:pt x="3033" y="2658"/>
                  <a:pt x="3068" y="2693"/>
                </a:cubicBezTo>
                <a:cubicBezTo>
                  <a:pt x="3103" y="2729"/>
                  <a:pt x="3138" y="2763"/>
                  <a:pt x="3174" y="2822"/>
                </a:cubicBezTo>
                <a:cubicBezTo>
                  <a:pt x="3220" y="2916"/>
                  <a:pt x="3232" y="2986"/>
                  <a:pt x="3232" y="3033"/>
                </a:cubicBezTo>
                <a:cubicBezTo>
                  <a:pt x="3220" y="3091"/>
                  <a:pt x="3208" y="3138"/>
                  <a:pt x="3185" y="3185"/>
                </a:cubicBezTo>
                <a:cubicBezTo>
                  <a:pt x="3161" y="3220"/>
                  <a:pt x="3127" y="3255"/>
                  <a:pt x="3080" y="3267"/>
                </a:cubicBezTo>
                <a:cubicBezTo>
                  <a:pt x="3059" y="3274"/>
                  <a:pt x="3035" y="3280"/>
                  <a:pt x="3011" y="3280"/>
                </a:cubicBezTo>
                <a:cubicBezTo>
                  <a:pt x="2994" y="3280"/>
                  <a:pt x="2977" y="3277"/>
                  <a:pt x="2963" y="3267"/>
                </a:cubicBezTo>
                <a:cubicBezTo>
                  <a:pt x="2927" y="3255"/>
                  <a:pt x="2893" y="3220"/>
                  <a:pt x="2881" y="3173"/>
                </a:cubicBezTo>
                <a:cubicBezTo>
                  <a:pt x="2857" y="3127"/>
                  <a:pt x="2846" y="3091"/>
                  <a:pt x="2822" y="3033"/>
                </a:cubicBezTo>
                <a:cubicBezTo>
                  <a:pt x="2805" y="3006"/>
                  <a:pt x="2787" y="2993"/>
                  <a:pt x="2770" y="2993"/>
                </a:cubicBezTo>
                <a:cubicBezTo>
                  <a:pt x="2764" y="2993"/>
                  <a:pt x="2758" y="2995"/>
                  <a:pt x="2752" y="2997"/>
                </a:cubicBezTo>
                <a:cubicBezTo>
                  <a:pt x="2729" y="3010"/>
                  <a:pt x="2693" y="3044"/>
                  <a:pt x="2682" y="3103"/>
                </a:cubicBezTo>
                <a:cubicBezTo>
                  <a:pt x="2682" y="3161"/>
                  <a:pt x="2705" y="3197"/>
                  <a:pt x="2717" y="3232"/>
                </a:cubicBezTo>
                <a:cubicBezTo>
                  <a:pt x="2740" y="3278"/>
                  <a:pt x="2763" y="3302"/>
                  <a:pt x="2787" y="3337"/>
                </a:cubicBezTo>
                <a:cubicBezTo>
                  <a:pt x="2822" y="3361"/>
                  <a:pt x="2869" y="3384"/>
                  <a:pt x="2916" y="3395"/>
                </a:cubicBezTo>
                <a:cubicBezTo>
                  <a:pt x="2940" y="3401"/>
                  <a:pt x="2965" y="3403"/>
                  <a:pt x="2990" y="3403"/>
                </a:cubicBezTo>
                <a:cubicBezTo>
                  <a:pt x="3026" y="3403"/>
                  <a:pt x="3063" y="3398"/>
                  <a:pt x="3103" y="3384"/>
                </a:cubicBezTo>
                <a:cubicBezTo>
                  <a:pt x="3185" y="3349"/>
                  <a:pt x="3232" y="3291"/>
                  <a:pt x="3267" y="3244"/>
                </a:cubicBezTo>
                <a:cubicBezTo>
                  <a:pt x="3302" y="3197"/>
                  <a:pt x="3302" y="3150"/>
                  <a:pt x="3314" y="3114"/>
                </a:cubicBezTo>
                <a:lnTo>
                  <a:pt x="3314" y="2974"/>
                </a:lnTo>
                <a:cubicBezTo>
                  <a:pt x="3302" y="2916"/>
                  <a:pt x="3279" y="2857"/>
                  <a:pt x="3244" y="2787"/>
                </a:cubicBezTo>
                <a:cubicBezTo>
                  <a:pt x="3197" y="2716"/>
                  <a:pt x="3161" y="2670"/>
                  <a:pt x="3127" y="2635"/>
                </a:cubicBezTo>
                <a:cubicBezTo>
                  <a:pt x="3080" y="2599"/>
                  <a:pt x="3057" y="2576"/>
                  <a:pt x="3021" y="2553"/>
                </a:cubicBezTo>
                <a:cubicBezTo>
                  <a:pt x="2986" y="2541"/>
                  <a:pt x="2951" y="2518"/>
                  <a:pt x="2904" y="2494"/>
                </a:cubicBezTo>
                <a:cubicBezTo>
                  <a:pt x="2857" y="2482"/>
                  <a:pt x="2799" y="2459"/>
                  <a:pt x="2717" y="2448"/>
                </a:cubicBezTo>
                <a:cubicBezTo>
                  <a:pt x="2635" y="2435"/>
                  <a:pt x="2576" y="2435"/>
                  <a:pt x="2529" y="2435"/>
                </a:cubicBezTo>
                <a:cubicBezTo>
                  <a:pt x="2471" y="2435"/>
                  <a:pt x="2436" y="2448"/>
                  <a:pt x="2401" y="2448"/>
                </a:cubicBezTo>
                <a:cubicBezTo>
                  <a:pt x="2319" y="2471"/>
                  <a:pt x="2237" y="2494"/>
                  <a:pt x="2097" y="2553"/>
                </a:cubicBezTo>
                <a:lnTo>
                  <a:pt x="1816" y="2693"/>
                </a:lnTo>
                <a:cubicBezTo>
                  <a:pt x="1745" y="2740"/>
                  <a:pt x="1686" y="2775"/>
                  <a:pt x="1558" y="2869"/>
                </a:cubicBezTo>
                <a:cubicBezTo>
                  <a:pt x="1499" y="2927"/>
                  <a:pt x="1464" y="2963"/>
                  <a:pt x="1418" y="2997"/>
                </a:cubicBezTo>
                <a:cubicBezTo>
                  <a:pt x="1382" y="3021"/>
                  <a:pt x="1359" y="3056"/>
                  <a:pt x="1335" y="3080"/>
                </a:cubicBezTo>
                <a:lnTo>
                  <a:pt x="1242" y="3173"/>
                </a:lnTo>
                <a:cubicBezTo>
                  <a:pt x="1207" y="3208"/>
                  <a:pt x="1171" y="3255"/>
                  <a:pt x="1124" y="3314"/>
                </a:cubicBezTo>
                <a:cubicBezTo>
                  <a:pt x="1031" y="3431"/>
                  <a:pt x="984" y="3501"/>
                  <a:pt x="937" y="3559"/>
                </a:cubicBezTo>
                <a:lnTo>
                  <a:pt x="867" y="3665"/>
                </a:lnTo>
                <a:cubicBezTo>
                  <a:pt x="844" y="3712"/>
                  <a:pt x="820" y="3759"/>
                  <a:pt x="773" y="3829"/>
                </a:cubicBezTo>
                <a:lnTo>
                  <a:pt x="692" y="3993"/>
                </a:lnTo>
                <a:cubicBezTo>
                  <a:pt x="668" y="4028"/>
                  <a:pt x="656" y="4063"/>
                  <a:pt x="645" y="4098"/>
                </a:cubicBezTo>
                <a:cubicBezTo>
                  <a:pt x="656" y="4063"/>
                  <a:pt x="656" y="4040"/>
                  <a:pt x="668" y="4016"/>
                </a:cubicBezTo>
                <a:cubicBezTo>
                  <a:pt x="703" y="3934"/>
                  <a:pt x="739" y="3876"/>
                  <a:pt x="762" y="3817"/>
                </a:cubicBezTo>
                <a:cubicBezTo>
                  <a:pt x="820" y="3700"/>
                  <a:pt x="890" y="3583"/>
                  <a:pt x="1031" y="3349"/>
                </a:cubicBezTo>
                <a:cubicBezTo>
                  <a:pt x="1171" y="3114"/>
                  <a:pt x="1242" y="2997"/>
                  <a:pt x="1312" y="2869"/>
                </a:cubicBezTo>
                <a:cubicBezTo>
                  <a:pt x="1382" y="2752"/>
                  <a:pt x="1452" y="2623"/>
                  <a:pt x="1593" y="2377"/>
                </a:cubicBezTo>
                <a:cubicBezTo>
                  <a:pt x="1722" y="2120"/>
                  <a:pt x="1780" y="1979"/>
                  <a:pt x="1827" y="1839"/>
                </a:cubicBezTo>
                <a:cubicBezTo>
                  <a:pt x="1850" y="1780"/>
                  <a:pt x="1874" y="1710"/>
                  <a:pt x="1897" y="1616"/>
                </a:cubicBezTo>
                <a:cubicBezTo>
                  <a:pt x="1909" y="1522"/>
                  <a:pt x="1933" y="1417"/>
                  <a:pt x="1933" y="1265"/>
                </a:cubicBezTo>
                <a:cubicBezTo>
                  <a:pt x="1933" y="1113"/>
                  <a:pt x="1909" y="996"/>
                  <a:pt x="1886" y="902"/>
                </a:cubicBezTo>
                <a:cubicBezTo>
                  <a:pt x="1850" y="820"/>
                  <a:pt x="1827" y="750"/>
                  <a:pt x="1792" y="679"/>
                </a:cubicBezTo>
                <a:cubicBezTo>
                  <a:pt x="1757" y="609"/>
                  <a:pt x="1722" y="551"/>
                  <a:pt x="1663" y="469"/>
                </a:cubicBezTo>
                <a:cubicBezTo>
                  <a:pt x="1605" y="398"/>
                  <a:pt x="1535" y="305"/>
                  <a:pt x="1429" y="211"/>
                </a:cubicBezTo>
                <a:cubicBezTo>
                  <a:pt x="1312" y="117"/>
                  <a:pt x="1207" y="71"/>
                  <a:pt x="1113" y="47"/>
                </a:cubicBezTo>
                <a:cubicBezTo>
                  <a:pt x="1031" y="13"/>
                  <a:pt x="949" y="0"/>
                  <a:pt x="8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4"/>
          <p:cNvSpPr/>
          <p:nvPr/>
        </p:nvSpPr>
        <p:spPr>
          <a:xfrm rot="5400000" flipH="1">
            <a:off x="3245075" y="2360238"/>
            <a:ext cx="430950" cy="1576249"/>
          </a:xfrm>
          <a:custGeom>
            <a:avLst/>
            <a:gdLst/>
            <a:ahLst/>
            <a:cxnLst/>
            <a:rect l="l" t="t" r="r" b="b"/>
            <a:pathLst>
              <a:path w="3326" h="12165" extrusionOk="0">
                <a:moveTo>
                  <a:pt x="879" y="0"/>
                </a:moveTo>
                <a:cubicBezTo>
                  <a:pt x="797" y="0"/>
                  <a:pt x="726" y="0"/>
                  <a:pt x="633" y="24"/>
                </a:cubicBezTo>
                <a:cubicBezTo>
                  <a:pt x="539" y="59"/>
                  <a:pt x="434" y="94"/>
                  <a:pt x="317" y="188"/>
                </a:cubicBezTo>
                <a:cubicBezTo>
                  <a:pt x="282" y="223"/>
                  <a:pt x="247" y="270"/>
                  <a:pt x="211" y="294"/>
                </a:cubicBezTo>
                <a:cubicBezTo>
                  <a:pt x="177" y="328"/>
                  <a:pt x="153" y="364"/>
                  <a:pt x="130" y="398"/>
                </a:cubicBezTo>
                <a:cubicBezTo>
                  <a:pt x="118" y="411"/>
                  <a:pt x="106" y="434"/>
                  <a:pt x="106" y="445"/>
                </a:cubicBezTo>
                <a:cubicBezTo>
                  <a:pt x="94" y="469"/>
                  <a:pt x="83" y="481"/>
                  <a:pt x="83" y="492"/>
                </a:cubicBezTo>
                <a:cubicBezTo>
                  <a:pt x="60" y="528"/>
                  <a:pt x="47" y="551"/>
                  <a:pt x="47" y="586"/>
                </a:cubicBezTo>
                <a:cubicBezTo>
                  <a:pt x="13" y="703"/>
                  <a:pt x="1" y="809"/>
                  <a:pt x="36" y="960"/>
                </a:cubicBezTo>
                <a:cubicBezTo>
                  <a:pt x="71" y="1066"/>
                  <a:pt x="141" y="1160"/>
                  <a:pt x="224" y="1230"/>
                </a:cubicBezTo>
                <a:cubicBezTo>
                  <a:pt x="305" y="1312"/>
                  <a:pt x="411" y="1371"/>
                  <a:pt x="528" y="1382"/>
                </a:cubicBezTo>
                <a:cubicBezTo>
                  <a:pt x="546" y="1385"/>
                  <a:pt x="564" y="1386"/>
                  <a:pt x="583" y="1386"/>
                </a:cubicBezTo>
                <a:cubicBezTo>
                  <a:pt x="639" y="1386"/>
                  <a:pt x="697" y="1373"/>
                  <a:pt x="750" y="1347"/>
                </a:cubicBezTo>
                <a:cubicBezTo>
                  <a:pt x="832" y="1324"/>
                  <a:pt x="903" y="1277"/>
                  <a:pt x="949" y="1218"/>
                </a:cubicBezTo>
                <a:cubicBezTo>
                  <a:pt x="996" y="1160"/>
                  <a:pt x="1020" y="1077"/>
                  <a:pt x="1007" y="1019"/>
                </a:cubicBezTo>
                <a:cubicBezTo>
                  <a:pt x="1007" y="960"/>
                  <a:pt x="973" y="914"/>
                  <a:pt x="914" y="902"/>
                </a:cubicBezTo>
                <a:cubicBezTo>
                  <a:pt x="900" y="899"/>
                  <a:pt x="886" y="897"/>
                  <a:pt x="873" y="897"/>
                </a:cubicBezTo>
                <a:cubicBezTo>
                  <a:pt x="841" y="897"/>
                  <a:pt x="813" y="906"/>
                  <a:pt x="797" y="914"/>
                </a:cubicBezTo>
                <a:cubicBezTo>
                  <a:pt x="762" y="926"/>
                  <a:pt x="750" y="937"/>
                  <a:pt x="739" y="960"/>
                </a:cubicBezTo>
                <a:cubicBezTo>
                  <a:pt x="750" y="1007"/>
                  <a:pt x="715" y="1066"/>
                  <a:pt x="656" y="1113"/>
                </a:cubicBezTo>
                <a:cubicBezTo>
                  <a:pt x="633" y="1124"/>
                  <a:pt x="598" y="1148"/>
                  <a:pt x="551" y="1148"/>
                </a:cubicBezTo>
                <a:cubicBezTo>
                  <a:pt x="539" y="1151"/>
                  <a:pt x="527" y="1152"/>
                  <a:pt x="514" y="1152"/>
                </a:cubicBezTo>
                <a:cubicBezTo>
                  <a:pt x="474" y="1152"/>
                  <a:pt x="428" y="1139"/>
                  <a:pt x="375" y="1113"/>
                </a:cubicBezTo>
                <a:cubicBezTo>
                  <a:pt x="282" y="1054"/>
                  <a:pt x="235" y="973"/>
                  <a:pt x="211" y="902"/>
                </a:cubicBezTo>
                <a:cubicBezTo>
                  <a:pt x="177" y="843"/>
                  <a:pt x="177" y="785"/>
                  <a:pt x="177" y="726"/>
                </a:cubicBezTo>
                <a:cubicBezTo>
                  <a:pt x="177" y="668"/>
                  <a:pt x="188" y="598"/>
                  <a:pt x="224" y="528"/>
                </a:cubicBezTo>
                <a:cubicBezTo>
                  <a:pt x="247" y="457"/>
                  <a:pt x="305" y="375"/>
                  <a:pt x="399" y="294"/>
                </a:cubicBezTo>
                <a:cubicBezTo>
                  <a:pt x="504" y="223"/>
                  <a:pt x="598" y="176"/>
                  <a:pt x="668" y="153"/>
                </a:cubicBezTo>
                <a:cubicBezTo>
                  <a:pt x="750" y="130"/>
                  <a:pt x="809" y="130"/>
                  <a:pt x="867" y="130"/>
                </a:cubicBezTo>
                <a:cubicBezTo>
                  <a:pt x="903" y="130"/>
                  <a:pt x="926" y="141"/>
                  <a:pt x="961" y="141"/>
                </a:cubicBezTo>
                <a:cubicBezTo>
                  <a:pt x="996" y="153"/>
                  <a:pt x="1031" y="153"/>
                  <a:pt x="1066" y="176"/>
                </a:cubicBezTo>
                <a:cubicBezTo>
                  <a:pt x="1148" y="200"/>
                  <a:pt x="1230" y="247"/>
                  <a:pt x="1324" y="328"/>
                </a:cubicBezTo>
                <a:cubicBezTo>
                  <a:pt x="1429" y="411"/>
                  <a:pt x="1488" y="492"/>
                  <a:pt x="1523" y="562"/>
                </a:cubicBezTo>
                <a:cubicBezTo>
                  <a:pt x="1569" y="633"/>
                  <a:pt x="1605" y="679"/>
                  <a:pt x="1628" y="750"/>
                </a:cubicBezTo>
                <a:cubicBezTo>
                  <a:pt x="1652" y="809"/>
                  <a:pt x="1675" y="867"/>
                  <a:pt x="1686" y="949"/>
                </a:cubicBezTo>
                <a:cubicBezTo>
                  <a:pt x="1710" y="1031"/>
                  <a:pt x="1722" y="1124"/>
                  <a:pt x="1710" y="1254"/>
                </a:cubicBezTo>
                <a:cubicBezTo>
                  <a:pt x="1710" y="1382"/>
                  <a:pt x="1686" y="1488"/>
                  <a:pt x="1663" y="1558"/>
                </a:cubicBezTo>
                <a:cubicBezTo>
                  <a:pt x="1652" y="1639"/>
                  <a:pt x="1628" y="1710"/>
                  <a:pt x="1593" y="1769"/>
                </a:cubicBezTo>
                <a:cubicBezTo>
                  <a:pt x="1546" y="1886"/>
                  <a:pt x="1488" y="2014"/>
                  <a:pt x="1359" y="2248"/>
                </a:cubicBezTo>
                <a:cubicBezTo>
                  <a:pt x="1230" y="2482"/>
                  <a:pt x="1148" y="2599"/>
                  <a:pt x="1078" y="2716"/>
                </a:cubicBezTo>
                <a:cubicBezTo>
                  <a:pt x="1007" y="2833"/>
                  <a:pt x="926" y="2951"/>
                  <a:pt x="773" y="3185"/>
                </a:cubicBezTo>
                <a:cubicBezTo>
                  <a:pt x="633" y="3431"/>
                  <a:pt x="563" y="3571"/>
                  <a:pt x="516" y="3700"/>
                </a:cubicBezTo>
                <a:cubicBezTo>
                  <a:pt x="481" y="3770"/>
                  <a:pt x="445" y="3840"/>
                  <a:pt x="422" y="3923"/>
                </a:cubicBezTo>
                <a:cubicBezTo>
                  <a:pt x="411" y="3970"/>
                  <a:pt x="399" y="4016"/>
                  <a:pt x="375" y="4063"/>
                </a:cubicBezTo>
                <a:cubicBezTo>
                  <a:pt x="352" y="4121"/>
                  <a:pt x="341" y="4180"/>
                  <a:pt x="328" y="4250"/>
                </a:cubicBezTo>
                <a:cubicBezTo>
                  <a:pt x="258" y="4543"/>
                  <a:pt x="247" y="4683"/>
                  <a:pt x="235" y="4824"/>
                </a:cubicBezTo>
                <a:lnTo>
                  <a:pt x="235" y="4941"/>
                </a:lnTo>
                <a:cubicBezTo>
                  <a:pt x="235" y="4976"/>
                  <a:pt x="235" y="5023"/>
                  <a:pt x="224" y="5070"/>
                </a:cubicBezTo>
                <a:cubicBezTo>
                  <a:pt x="224" y="5105"/>
                  <a:pt x="224" y="5164"/>
                  <a:pt x="235" y="5210"/>
                </a:cubicBezTo>
                <a:cubicBezTo>
                  <a:pt x="235" y="5269"/>
                  <a:pt x="235" y="5339"/>
                  <a:pt x="247" y="5409"/>
                </a:cubicBezTo>
                <a:cubicBezTo>
                  <a:pt x="247" y="5445"/>
                  <a:pt x="247" y="5468"/>
                  <a:pt x="258" y="5503"/>
                </a:cubicBezTo>
                <a:cubicBezTo>
                  <a:pt x="247" y="5526"/>
                  <a:pt x="247" y="5562"/>
                  <a:pt x="247" y="5585"/>
                </a:cubicBezTo>
                <a:cubicBezTo>
                  <a:pt x="247" y="5632"/>
                  <a:pt x="258" y="5667"/>
                  <a:pt x="282" y="5690"/>
                </a:cubicBezTo>
                <a:cubicBezTo>
                  <a:pt x="305" y="5772"/>
                  <a:pt x="317" y="5854"/>
                  <a:pt x="341" y="5936"/>
                </a:cubicBezTo>
                <a:cubicBezTo>
                  <a:pt x="352" y="6007"/>
                  <a:pt x="375" y="6065"/>
                  <a:pt x="399" y="6111"/>
                </a:cubicBezTo>
                <a:cubicBezTo>
                  <a:pt x="411" y="6158"/>
                  <a:pt x="422" y="6194"/>
                  <a:pt x="422" y="6205"/>
                </a:cubicBezTo>
                <a:lnTo>
                  <a:pt x="492" y="6381"/>
                </a:lnTo>
                <a:lnTo>
                  <a:pt x="563" y="6556"/>
                </a:lnTo>
                <a:cubicBezTo>
                  <a:pt x="622" y="6662"/>
                  <a:pt x="668" y="6779"/>
                  <a:pt x="739" y="6896"/>
                </a:cubicBezTo>
                <a:cubicBezTo>
                  <a:pt x="773" y="6943"/>
                  <a:pt x="797" y="7001"/>
                  <a:pt x="832" y="7048"/>
                </a:cubicBezTo>
                <a:lnTo>
                  <a:pt x="867" y="7084"/>
                </a:lnTo>
                <a:cubicBezTo>
                  <a:pt x="903" y="7154"/>
                  <a:pt x="949" y="7224"/>
                  <a:pt x="996" y="7306"/>
                </a:cubicBezTo>
                <a:cubicBezTo>
                  <a:pt x="1230" y="7669"/>
                  <a:pt x="1382" y="7833"/>
                  <a:pt x="1523" y="7997"/>
                </a:cubicBezTo>
                <a:cubicBezTo>
                  <a:pt x="1663" y="8161"/>
                  <a:pt x="1803" y="8312"/>
                  <a:pt x="2061" y="8652"/>
                </a:cubicBezTo>
                <a:cubicBezTo>
                  <a:pt x="2319" y="8991"/>
                  <a:pt x="2424" y="9167"/>
                  <a:pt x="2541" y="9355"/>
                </a:cubicBezTo>
                <a:cubicBezTo>
                  <a:pt x="2635" y="9542"/>
                  <a:pt x="2740" y="9717"/>
                  <a:pt x="2881" y="10115"/>
                </a:cubicBezTo>
                <a:cubicBezTo>
                  <a:pt x="2904" y="10198"/>
                  <a:pt x="2927" y="10256"/>
                  <a:pt x="2940" y="10326"/>
                </a:cubicBezTo>
                <a:cubicBezTo>
                  <a:pt x="2927" y="10303"/>
                  <a:pt x="2916" y="10268"/>
                  <a:pt x="2904" y="10244"/>
                </a:cubicBezTo>
                <a:cubicBezTo>
                  <a:pt x="2846" y="10115"/>
                  <a:pt x="2810" y="10045"/>
                  <a:pt x="2776" y="9987"/>
                </a:cubicBezTo>
                <a:cubicBezTo>
                  <a:pt x="2763" y="9951"/>
                  <a:pt x="2740" y="9917"/>
                  <a:pt x="2717" y="9881"/>
                </a:cubicBezTo>
                <a:cubicBezTo>
                  <a:pt x="2693" y="9846"/>
                  <a:pt x="2670" y="9800"/>
                  <a:pt x="2612" y="9753"/>
                </a:cubicBezTo>
                <a:cubicBezTo>
                  <a:pt x="2518" y="9647"/>
                  <a:pt x="2448" y="9600"/>
                  <a:pt x="2389" y="9565"/>
                </a:cubicBezTo>
                <a:cubicBezTo>
                  <a:pt x="2319" y="9530"/>
                  <a:pt x="2261" y="9495"/>
                  <a:pt x="2120" y="9448"/>
                </a:cubicBezTo>
                <a:cubicBezTo>
                  <a:pt x="2024" y="9426"/>
                  <a:pt x="1956" y="9418"/>
                  <a:pt x="1901" y="9418"/>
                </a:cubicBezTo>
                <a:cubicBezTo>
                  <a:pt x="1869" y="9418"/>
                  <a:pt x="1842" y="9420"/>
                  <a:pt x="1816" y="9425"/>
                </a:cubicBezTo>
                <a:cubicBezTo>
                  <a:pt x="1780" y="9425"/>
                  <a:pt x="1733" y="9436"/>
                  <a:pt x="1686" y="9448"/>
                </a:cubicBezTo>
                <a:cubicBezTo>
                  <a:pt x="1652" y="9460"/>
                  <a:pt x="1593" y="9483"/>
                  <a:pt x="1535" y="9530"/>
                </a:cubicBezTo>
                <a:cubicBezTo>
                  <a:pt x="1464" y="9565"/>
                  <a:pt x="1429" y="9612"/>
                  <a:pt x="1394" y="9647"/>
                </a:cubicBezTo>
                <a:lnTo>
                  <a:pt x="1324" y="9753"/>
                </a:lnTo>
                <a:cubicBezTo>
                  <a:pt x="1312" y="9787"/>
                  <a:pt x="1301" y="9811"/>
                  <a:pt x="1277" y="9858"/>
                </a:cubicBezTo>
                <a:cubicBezTo>
                  <a:pt x="1265" y="9904"/>
                  <a:pt x="1254" y="9951"/>
                  <a:pt x="1242" y="10034"/>
                </a:cubicBezTo>
                <a:cubicBezTo>
                  <a:pt x="1230" y="10174"/>
                  <a:pt x="1254" y="10244"/>
                  <a:pt x="1265" y="10315"/>
                </a:cubicBezTo>
                <a:cubicBezTo>
                  <a:pt x="1288" y="10385"/>
                  <a:pt x="1312" y="10455"/>
                  <a:pt x="1405" y="10572"/>
                </a:cubicBezTo>
                <a:cubicBezTo>
                  <a:pt x="1476" y="10654"/>
                  <a:pt x="1546" y="10689"/>
                  <a:pt x="1593" y="10713"/>
                </a:cubicBezTo>
                <a:cubicBezTo>
                  <a:pt x="1652" y="10736"/>
                  <a:pt x="1699" y="10760"/>
                  <a:pt x="1769" y="10760"/>
                </a:cubicBezTo>
                <a:cubicBezTo>
                  <a:pt x="1816" y="10760"/>
                  <a:pt x="1874" y="10747"/>
                  <a:pt x="1933" y="10724"/>
                </a:cubicBezTo>
                <a:cubicBezTo>
                  <a:pt x="1980" y="10701"/>
                  <a:pt x="2026" y="10654"/>
                  <a:pt x="2061" y="10607"/>
                </a:cubicBezTo>
                <a:cubicBezTo>
                  <a:pt x="2084" y="10560"/>
                  <a:pt x="2120" y="10479"/>
                  <a:pt x="2097" y="10396"/>
                </a:cubicBezTo>
                <a:cubicBezTo>
                  <a:pt x="2097" y="10362"/>
                  <a:pt x="2073" y="10326"/>
                  <a:pt x="2050" y="10303"/>
                </a:cubicBezTo>
                <a:cubicBezTo>
                  <a:pt x="2035" y="10298"/>
                  <a:pt x="2023" y="10295"/>
                  <a:pt x="2011" y="10295"/>
                </a:cubicBezTo>
                <a:cubicBezTo>
                  <a:pt x="1995" y="10295"/>
                  <a:pt x="1981" y="10301"/>
                  <a:pt x="1967" y="10315"/>
                </a:cubicBezTo>
                <a:cubicBezTo>
                  <a:pt x="1933" y="10326"/>
                  <a:pt x="1921" y="10362"/>
                  <a:pt x="1921" y="10373"/>
                </a:cubicBezTo>
                <a:cubicBezTo>
                  <a:pt x="1909" y="10385"/>
                  <a:pt x="1909" y="10396"/>
                  <a:pt x="1909" y="10408"/>
                </a:cubicBezTo>
                <a:cubicBezTo>
                  <a:pt x="1933" y="10408"/>
                  <a:pt x="1944" y="10443"/>
                  <a:pt x="1944" y="10479"/>
                </a:cubicBezTo>
                <a:lnTo>
                  <a:pt x="1944" y="10537"/>
                </a:lnTo>
                <a:cubicBezTo>
                  <a:pt x="1933" y="10560"/>
                  <a:pt x="1921" y="10596"/>
                  <a:pt x="1886" y="10619"/>
                </a:cubicBezTo>
                <a:cubicBezTo>
                  <a:pt x="1874" y="10630"/>
                  <a:pt x="1850" y="10642"/>
                  <a:pt x="1827" y="10642"/>
                </a:cubicBezTo>
                <a:cubicBezTo>
                  <a:pt x="1803" y="10654"/>
                  <a:pt x="1792" y="10654"/>
                  <a:pt x="1769" y="10654"/>
                </a:cubicBezTo>
                <a:cubicBezTo>
                  <a:pt x="1733" y="10654"/>
                  <a:pt x="1710" y="10654"/>
                  <a:pt x="1675" y="10642"/>
                </a:cubicBezTo>
                <a:cubicBezTo>
                  <a:pt x="1616" y="10630"/>
                  <a:pt x="1558" y="10607"/>
                  <a:pt x="1464" y="10513"/>
                </a:cubicBezTo>
                <a:cubicBezTo>
                  <a:pt x="1382" y="10420"/>
                  <a:pt x="1359" y="10349"/>
                  <a:pt x="1347" y="10291"/>
                </a:cubicBezTo>
                <a:cubicBezTo>
                  <a:pt x="1335" y="10232"/>
                  <a:pt x="1312" y="10174"/>
                  <a:pt x="1324" y="10045"/>
                </a:cubicBezTo>
                <a:cubicBezTo>
                  <a:pt x="1335" y="9975"/>
                  <a:pt x="1359" y="9940"/>
                  <a:pt x="1371" y="9893"/>
                </a:cubicBezTo>
                <a:cubicBezTo>
                  <a:pt x="1382" y="9858"/>
                  <a:pt x="1405" y="9834"/>
                  <a:pt x="1418" y="9811"/>
                </a:cubicBezTo>
                <a:cubicBezTo>
                  <a:pt x="1429" y="9787"/>
                  <a:pt x="1452" y="9753"/>
                  <a:pt x="1476" y="9729"/>
                </a:cubicBezTo>
                <a:cubicBezTo>
                  <a:pt x="1511" y="9706"/>
                  <a:pt x="1546" y="9670"/>
                  <a:pt x="1593" y="9636"/>
                </a:cubicBezTo>
                <a:cubicBezTo>
                  <a:pt x="1710" y="9577"/>
                  <a:pt x="1769" y="9565"/>
                  <a:pt x="1827" y="9565"/>
                </a:cubicBezTo>
                <a:cubicBezTo>
                  <a:pt x="1897" y="9565"/>
                  <a:pt x="1956" y="9565"/>
                  <a:pt x="2073" y="9600"/>
                </a:cubicBezTo>
                <a:cubicBezTo>
                  <a:pt x="2190" y="9636"/>
                  <a:pt x="2237" y="9670"/>
                  <a:pt x="2295" y="9706"/>
                </a:cubicBezTo>
                <a:cubicBezTo>
                  <a:pt x="2342" y="9741"/>
                  <a:pt x="2401" y="9776"/>
                  <a:pt x="2495" y="9870"/>
                </a:cubicBezTo>
                <a:cubicBezTo>
                  <a:pt x="2529" y="9917"/>
                  <a:pt x="2565" y="9951"/>
                  <a:pt x="2588" y="9987"/>
                </a:cubicBezTo>
                <a:cubicBezTo>
                  <a:pt x="2623" y="10010"/>
                  <a:pt x="2635" y="10045"/>
                  <a:pt x="2659" y="10068"/>
                </a:cubicBezTo>
                <a:cubicBezTo>
                  <a:pt x="2693" y="10115"/>
                  <a:pt x="2740" y="10174"/>
                  <a:pt x="2799" y="10291"/>
                </a:cubicBezTo>
                <a:cubicBezTo>
                  <a:pt x="2834" y="10349"/>
                  <a:pt x="2857" y="10396"/>
                  <a:pt x="2869" y="10432"/>
                </a:cubicBezTo>
                <a:cubicBezTo>
                  <a:pt x="2881" y="10466"/>
                  <a:pt x="2904" y="10502"/>
                  <a:pt x="2904" y="10537"/>
                </a:cubicBezTo>
                <a:cubicBezTo>
                  <a:pt x="2927" y="10596"/>
                  <a:pt x="2951" y="10654"/>
                  <a:pt x="2986" y="10794"/>
                </a:cubicBezTo>
                <a:lnTo>
                  <a:pt x="3021" y="11041"/>
                </a:lnTo>
                <a:lnTo>
                  <a:pt x="3021" y="11169"/>
                </a:lnTo>
                <a:cubicBezTo>
                  <a:pt x="3021" y="11392"/>
                  <a:pt x="2963" y="11649"/>
                  <a:pt x="2869" y="11837"/>
                </a:cubicBezTo>
                <a:cubicBezTo>
                  <a:pt x="2857" y="11848"/>
                  <a:pt x="2857" y="11871"/>
                  <a:pt x="2857" y="11883"/>
                </a:cubicBezTo>
                <a:cubicBezTo>
                  <a:pt x="2834" y="11895"/>
                  <a:pt x="2799" y="11907"/>
                  <a:pt x="2776" y="11918"/>
                </a:cubicBezTo>
                <a:cubicBezTo>
                  <a:pt x="2758" y="11924"/>
                  <a:pt x="2743" y="11927"/>
                  <a:pt x="2728" y="11927"/>
                </a:cubicBezTo>
                <a:cubicBezTo>
                  <a:pt x="2714" y="11927"/>
                  <a:pt x="2699" y="11924"/>
                  <a:pt x="2682" y="11918"/>
                </a:cubicBezTo>
                <a:cubicBezTo>
                  <a:pt x="2646" y="11918"/>
                  <a:pt x="2623" y="11907"/>
                  <a:pt x="2588" y="11883"/>
                </a:cubicBezTo>
                <a:cubicBezTo>
                  <a:pt x="2529" y="11848"/>
                  <a:pt x="2495" y="11790"/>
                  <a:pt x="2495" y="11743"/>
                </a:cubicBezTo>
                <a:cubicBezTo>
                  <a:pt x="2495" y="11696"/>
                  <a:pt x="2529" y="11637"/>
                  <a:pt x="2565" y="11590"/>
                </a:cubicBezTo>
                <a:cubicBezTo>
                  <a:pt x="2600" y="11543"/>
                  <a:pt x="2646" y="11509"/>
                  <a:pt x="2693" y="11473"/>
                </a:cubicBezTo>
                <a:cubicBezTo>
                  <a:pt x="2717" y="11462"/>
                  <a:pt x="2740" y="11439"/>
                  <a:pt x="2740" y="11415"/>
                </a:cubicBezTo>
                <a:cubicBezTo>
                  <a:pt x="2740" y="11392"/>
                  <a:pt x="2729" y="11368"/>
                  <a:pt x="2693" y="11345"/>
                </a:cubicBezTo>
                <a:cubicBezTo>
                  <a:pt x="2668" y="11328"/>
                  <a:pt x="2630" y="11317"/>
                  <a:pt x="2583" y="11317"/>
                </a:cubicBezTo>
                <a:cubicBezTo>
                  <a:pt x="2566" y="11317"/>
                  <a:pt x="2548" y="11318"/>
                  <a:pt x="2529" y="11322"/>
                </a:cubicBezTo>
                <a:cubicBezTo>
                  <a:pt x="2471" y="11333"/>
                  <a:pt x="2401" y="11356"/>
                  <a:pt x="2342" y="11403"/>
                </a:cubicBezTo>
                <a:cubicBezTo>
                  <a:pt x="2295" y="11462"/>
                  <a:pt x="2248" y="11532"/>
                  <a:pt x="2225" y="11590"/>
                </a:cubicBezTo>
                <a:cubicBezTo>
                  <a:pt x="2214" y="11661"/>
                  <a:pt x="2202" y="11743"/>
                  <a:pt x="2225" y="11813"/>
                </a:cubicBezTo>
                <a:cubicBezTo>
                  <a:pt x="2248" y="11942"/>
                  <a:pt x="2331" y="12035"/>
                  <a:pt x="2436" y="12094"/>
                </a:cubicBezTo>
                <a:cubicBezTo>
                  <a:pt x="2495" y="12129"/>
                  <a:pt x="2553" y="12152"/>
                  <a:pt x="2612" y="12164"/>
                </a:cubicBezTo>
                <a:cubicBezTo>
                  <a:pt x="2682" y="12164"/>
                  <a:pt x="2752" y="12164"/>
                  <a:pt x="2822" y="12141"/>
                </a:cubicBezTo>
                <a:cubicBezTo>
                  <a:pt x="2963" y="12094"/>
                  <a:pt x="3091" y="11988"/>
                  <a:pt x="3174" y="11824"/>
                </a:cubicBezTo>
                <a:cubicBezTo>
                  <a:pt x="3197" y="11766"/>
                  <a:pt x="3208" y="11707"/>
                  <a:pt x="3220" y="11661"/>
                </a:cubicBezTo>
                <a:cubicBezTo>
                  <a:pt x="3232" y="11614"/>
                  <a:pt x="3244" y="11556"/>
                  <a:pt x="3255" y="11520"/>
                </a:cubicBezTo>
                <a:cubicBezTo>
                  <a:pt x="3255" y="11473"/>
                  <a:pt x="3267" y="11426"/>
                  <a:pt x="3267" y="11392"/>
                </a:cubicBezTo>
                <a:lnTo>
                  <a:pt x="3267" y="11275"/>
                </a:lnTo>
                <a:cubicBezTo>
                  <a:pt x="3255" y="11134"/>
                  <a:pt x="3244" y="11028"/>
                  <a:pt x="3232" y="10923"/>
                </a:cubicBezTo>
                <a:cubicBezTo>
                  <a:pt x="3208" y="10818"/>
                  <a:pt x="3185" y="10701"/>
                  <a:pt x="3150" y="10572"/>
                </a:cubicBezTo>
                <a:cubicBezTo>
                  <a:pt x="3127" y="10443"/>
                  <a:pt x="3080" y="10291"/>
                  <a:pt x="3010" y="10081"/>
                </a:cubicBezTo>
                <a:cubicBezTo>
                  <a:pt x="2869" y="9670"/>
                  <a:pt x="2763" y="9483"/>
                  <a:pt x="2659" y="9296"/>
                </a:cubicBezTo>
                <a:cubicBezTo>
                  <a:pt x="2553" y="9097"/>
                  <a:pt x="2436" y="8921"/>
                  <a:pt x="2190" y="8570"/>
                </a:cubicBezTo>
                <a:cubicBezTo>
                  <a:pt x="1933" y="8219"/>
                  <a:pt x="1792" y="8055"/>
                  <a:pt x="1663" y="7891"/>
                </a:cubicBezTo>
                <a:cubicBezTo>
                  <a:pt x="1535" y="7716"/>
                  <a:pt x="1405" y="7552"/>
                  <a:pt x="1183" y="7201"/>
                </a:cubicBezTo>
                <a:cubicBezTo>
                  <a:pt x="973" y="6837"/>
                  <a:pt x="903" y="6639"/>
                  <a:pt x="832" y="6439"/>
                </a:cubicBezTo>
                <a:cubicBezTo>
                  <a:pt x="809" y="6346"/>
                  <a:pt x="773" y="6252"/>
                  <a:pt x="750" y="6124"/>
                </a:cubicBezTo>
                <a:cubicBezTo>
                  <a:pt x="726" y="5994"/>
                  <a:pt x="703" y="5854"/>
                  <a:pt x="692" y="5643"/>
                </a:cubicBezTo>
                <a:cubicBezTo>
                  <a:pt x="692" y="5445"/>
                  <a:pt x="715" y="5304"/>
                  <a:pt x="739" y="5187"/>
                </a:cubicBezTo>
                <a:cubicBezTo>
                  <a:pt x="750" y="5151"/>
                  <a:pt x="750" y="5128"/>
                  <a:pt x="762" y="5105"/>
                </a:cubicBezTo>
                <a:cubicBezTo>
                  <a:pt x="773" y="5070"/>
                  <a:pt x="785" y="5047"/>
                  <a:pt x="785" y="5023"/>
                </a:cubicBezTo>
                <a:cubicBezTo>
                  <a:pt x="797" y="4976"/>
                  <a:pt x="820" y="4930"/>
                  <a:pt x="844" y="4883"/>
                </a:cubicBezTo>
                <a:cubicBezTo>
                  <a:pt x="879" y="4789"/>
                  <a:pt x="926" y="4707"/>
                  <a:pt x="996" y="4602"/>
                </a:cubicBezTo>
                <a:cubicBezTo>
                  <a:pt x="1066" y="4508"/>
                  <a:pt x="1160" y="4391"/>
                  <a:pt x="1312" y="4262"/>
                </a:cubicBezTo>
                <a:cubicBezTo>
                  <a:pt x="1464" y="4145"/>
                  <a:pt x="1593" y="4098"/>
                  <a:pt x="1710" y="4051"/>
                </a:cubicBezTo>
                <a:cubicBezTo>
                  <a:pt x="1827" y="4028"/>
                  <a:pt x="1921" y="4016"/>
                  <a:pt x="2014" y="4016"/>
                </a:cubicBezTo>
                <a:cubicBezTo>
                  <a:pt x="2108" y="4016"/>
                  <a:pt x="2202" y="4028"/>
                  <a:pt x="2319" y="4063"/>
                </a:cubicBezTo>
                <a:cubicBezTo>
                  <a:pt x="2436" y="4098"/>
                  <a:pt x="2576" y="4157"/>
                  <a:pt x="2729" y="4285"/>
                </a:cubicBezTo>
                <a:cubicBezTo>
                  <a:pt x="2881" y="4414"/>
                  <a:pt x="2963" y="4531"/>
                  <a:pt x="3021" y="4636"/>
                </a:cubicBezTo>
                <a:cubicBezTo>
                  <a:pt x="3068" y="4753"/>
                  <a:pt x="3103" y="4847"/>
                  <a:pt x="3115" y="4941"/>
                </a:cubicBezTo>
                <a:cubicBezTo>
                  <a:pt x="3138" y="5034"/>
                  <a:pt x="3150" y="5140"/>
                  <a:pt x="3138" y="5269"/>
                </a:cubicBezTo>
                <a:cubicBezTo>
                  <a:pt x="3127" y="5386"/>
                  <a:pt x="3103" y="5538"/>
                  <a:pt x="3021" y="5726"/>
                </a:cubicBezTo>
                <a:cubicBezTo>
                  <a:pt x="2974" y="5843"/>
                  <a:pt x="2893" y="5948"/>
                  <a:pt x="2810" y="6041"/>
                </a:cubicBezTo>
                <a:cubicBezTo>
                  <a:pt x="2729" y="6135"/>
                  <a:pt x="2623" y="6205"/>
                  <a:pt x="2529" y="6252"/>
                </a:cubicBezTo>
                <a:cubicBezTo>
                  <a:pt x="2342" y="6358"/>
                  <a:pt x="2190" y="6358"/>
                  <a:pt x="2155" y="6358"/>
                </a:cubicBezTo>
                <a:cubicBezTo>
                  <a:pt x="1991" y="6358"/>
                  <a:pt x="1827" y="6299"/>
                  <a:pt x="1699" y="6182"/>
                </a:cubicBezTo>
                <a:cubicBezTo>
                  <a:pt x="1640" y="6135"/>
                  <a:pt x="1593" y="6065"/>
                  <a:pt x="1558" y="5983"/>
                </a:cubicBezTo>
                <a:cubicBezTo>
                  <a:pt x="1535" y="5913"/>
                  <a:pt x="1523" y="5830"/>
                  <a:pt x="1535" y="5749"/>
                </a:cubicBezTo>
                <a:cubicBezTo>
                  <a:pt x="1535" y="5679"/>
                  <a:pt x="1569" y="5596"/>
                  <a:pt x="1605" y="5526"/>
                </a:cubicBezTo>
                <a:cubicBezTo>
                  <a:pt x="1652" y="5468"/>
                  <a:pt x="1710" y="5421"/>
                  <a:pt x="1780" y="5398"/>
                </a:cubicBezTo>
                <a:cubicBezTo>
                  <a:pt x="1812" y="5386"/>
                  <a:pt x="1844" y="5381"/>
                  <a:pt x="1877" y="5381"/>
                </a:cubicBezTo>
                <a:cubicBezTo>
                  <a:pt x="1976" y="5381"/>
                  <a:pt x="2073" y="5429"/>
                  <a:pt x="2143" y="5491"/>
                </a:cubicBezTo>
                <a:cubicBezTo>
                  <a:pt x="2214" y="5550"/>
                  <a:pt x="2272" y="5620"/>
                  <a:pt x="2354" y="5679"/>
                </a:cubicBezTo>
                <a:cubicBezTo>
                  <a:pt x="2382" y="5698"/>
                  <a:pt x="2418" y="5717"/>
                  <a:pt x="2450" y="5717"/>
                </a:cubicBezTo>
                <a:cubicBezTo>
                  <a:pt x="2457" y="5717"/>
                  <a:pt x="2465" y="5716"/>
                  <a:pt x="2471" y="5713"/>
                </a:cubicBezTo>
                <a:cubicBezTo>
                  <a:pt x="2495" y="5702"/>
                  <a:pt x="2506" y="5690"/>
                  <a:pt x="2529" y="5655"/>
                </a:cubicBezTo>
                <a:cubicBezTo>
                  <a:pt x="2529" y="5620"/>
                  <a:pt x="2541" y="5573"/>
                  <a:pt x="2529" y="5515"/>
                </a:cubicBezTo>
                <a:cubicBezTo>
                  <a:pt x="2506" y="5398"/>
                  <a:pt x="2436" y="5292"/>
                  <a:pt x="2331" y="5222"/>
                </a:cubicBezTo>
                <a:cubicBezTo>
                  <a:pt x="2237" y="5151"/>
                  <a:pt x="2108" y="5105"/>
                  <a:pt x="1980" y="5105"/>
                </a:cubicBezTo>
                <a:cubicBezTo>
                  <a:pt x="1886" y="5105"/>
                  <a:pt x="1803" y="5128"/>
                  <a:pt x="1722" y="5151"/>
                </a:cubicBezTo>
                <a:cubicBezTo>
                  <a:pt x="1652" y="5187"/>
                  <a:pt x="1605" y="5234"/>
                  <a:pt x="1558" y="5281"/>
                </a:cubicBezTo>
                <a:cubicBezTo>
                  <a:pt x="1464" y="5362"/>
                  <a:pt x="1418" y="5456"/>
                  <a:pt x="1382" y="5562"/>
                </a:cubicBezTo>
                <a:cubicBezTo>
                  <a:pt x="1347" y="5667"/>
                  <a:pt x="1324" y="5784"/>
                  <a:pt x="1359" y="5924"/>
                </a:cubicBezTo>
                <a:cubicBezTo>
                  <a:pt x="1382" y="6065"/>
                  <a:pt x="1476" y="6229"/>
                  <a:pt x="1640" y="6346"/>
                </a:cubicBezTo>
                <a:cubicBezTo>
                  <a:pt x="1733" y="6416"/>
                  <a:pt x="1839" y="6451"/>
                  <a:pt x="1921" y="6475"/>
                </a:cubicBezTo>
                <a:cubicBezTo>
                  <a:pt x="2014" y="6498"/>
                  <a:pt x="2097" y="6509"/>
                  <a:pt x="2167" y="6509"/>
                </a:cubicBezTo>
                <a:cubicBezTo>
                  <a:pt x="2319" y="6498"/>
                  <a:pt x="2424" y="6463"/>
                  <a:pt x="2529" y="6428"/>
                </a:cubicBezTo>
                <a:cubicBezTo>
                  <a:pt x="2635" y="6381"/>
                  <a:pt x="2740" y="6311"/>
                  <a:pt x="2846" y="6229"/>
                </a:cubicBezTo>
                <a:cubicBezTo>
                  <a:pt x="2951" y="6135"/>
                  <a:pt x="3068" y="6007"/>
                  <a:pt x="3174" y="5796"/>
                </a:cubicBezTo>
                <a:cubicBezTo>
                  <a:pt x="3267" y="5596"/>
                  <a:pt x="3302" y="5421"/>
                  <a:pt x="3314" y="5281"/>
                </a:cubicBezTo>
                <a:cubicBezTo>
                  <a:pt x="3325" y="5140"/>
                  <a:pt x="3314" y="5023"/>
                  <a:pt x="3302" y="4917"/>
                </a:cubicBezTo>
                <a:cubicBezTo>
                  <a:pt x="3279" y="4800"/>
                  <a:pt x="3244" y="4695"/>
                  <a:pt x="3185" y="4566"/>
                </a:cubicBezTo>
                <a:cubicBezTo>
                  <a:pt x="3127" y="4438"/>
                  <a:pt x="3033" y="4285"/>
                  <a:pt x="2857" y="4133"/>
                </a:cubicBezTo>
                <a:cubicBezTo>
                  <a:pt x="2693" y="3981"/>
                  <a:pt x="2529" y="3899"/>
                  <a:pt x="2401" y="3852"/>
                </a:cubicBezTo>
                <a:cubicBezTo>
                  <a:pt x="2261" y="3806"/>
                  <a:pt x="2143" y="3782"/>
                  <a:pt x="2026" y="3770"/>
                </a:cubicBezTo>
                <a:cubicBezTo>
                  <a:pt x="1984" y="3766"/>
                  <a:pt x="1941" y="3763"/>
                  <a:pt x="1897" y="3763"/>
                </a:cubicBezTo>
                <a:cubicBezTo>
                  <a:pt x="1820" y="3763"/>
                  <a:pt x="1737" y="3771"/>
                  <a:pt x="1640" y="3793"/>
                </a:cubicBezTo>
                <a:cubicBezTo>
                  <a:pt x="1499" y="3829"/>
                  <a:pt x="1324" y="3887"/>
                  <a:pt x="1137" y="4028"/>
                </a:cubicBezTo>
                <a:cubicBezTo>
                  <a:pt x="949" y="4180"/>
                  <a:pt x="844" y="4321"/>
                  <a:pt x="762" y="4438"/>
                </a:cubicBezTo>
                <a:cubicBezTo>
                  <a:pt x="680" y="4555"/>
                  <a:pt x="633" y="4660"/>
                  <a:pt x="586" y="4766"/>
                </a:cubicBezTo>
                <a:cubicBezTo>
                  <a:pt x="563" y="4812"/>
                  <a:pt x="551" y="4870"/>
                  <a:pt x="528" y="4930"/>
                </a:cubicBezTo>
                <a:cubicBezTo>
                  <a:pt x="516" y="4953"/>
                  <a:pt x="516" y="4988"/>
                  <a:pt x="504" y="5023"/>
                </a:cubicBezTo>
                <a:lnTo>
                  <a:pt x="504" y="4953"/>
                </a:lnTo>
                <a:lnTo>
                  <a:pt x="504" y="4847"/>
                </a:lnTo>
                <a:cubicBezTo>
                  <a:pt x="504" y="4800"/>
                  <a:pt x="504" y="4753"/>
                  <a:pt x="516" y="4707"/>
                </a:cubicBezTo>
                <a:cubicBezTo>
                  <a:pt x="516" y="4672"/>
                  <a:pt x="539" y="4636"/>
                  <a:pt x="551" y="4590"/>
                </a:cubicBezTo>
                <a:cubicBezTo>
                  <a:pt x="563" y="4543"/>
                  <a:pt x="575" y="4496"/>
                  <a:pt x="609" y="4426"/>
                </a:cubicBezTo>
                <a:cubicBezTo>
                  <a:pt x="668" y="4285"/>
                  <a:pt x="703" y="4215"/>
                  <a:pt x="739" y="4157"/>
                </a:cubicBezTo>
                <a:cubicBezTo>
                  <a:pt x="750" y="4121"/>
                  <a:pt x="762" y="4087"/>
                  <a:pt x="785" y="4040"/>
                </a:cubicBezTo>
                <a:cubicBezTo>
                  <a:pt x="809" y="4004"/>
                  <a:pt x="832" y="3946"/>
                  <a:pt x="879" y="3887"/>
                </a:cubicBezTo>
                <a:cubicBezTo>
                  <a:pt x="914" y="3829"/>
                  <a:pt x="949" y="3782"/>
                  <a:pt x="984" y="3747"/>
                </a:cubicBezTo>
                <a:cubicBezTo>
                  <a:pt x="1007" y="3712"/>
                  <a:pt x="1031" y="3676"/>
                  <a:pt x="1054" y="3653"/>
                </a:cubicBezTo>
                <a:cubicBezTo>
                  <a:pt x="1101" y="3595"/>
                  <a:pt x="1160" y="3536"/>
                  <a:pt x="1254" y="3431"/>
                </a:cubicBezTo>
                <a:cubicBezTo>
                  <a:pt x="1301" y="3372"/>
                  <a:pt x="1335" y="3325"/>
                  <a:pt x="1371" y="3291"/>
                </a:cubicBezTo>
                <a:cubicBezTo>
                  <a:pt x="1394" y="3255"/>
                  <a:pt x="1418" y="3232"/>
                  <a:pt x="1452" y="3208"/>
                </a:cubicBezTo>
                <a:cubicBezTo>
                  <a:pt x="1476" y="3173"/>
                  <a:pt x="1499" y="3150"/>
                  <a:pt x="1523" y="3114"/>
                </a:cubicBezTo>
                <a:cubicBezTo>
                  <a:pt x="1558" y="3080"/>
                  <a:pt x="1605" y="3044"/>
                  <a:pt x="1663" y="2997"/>
                </a:cubicBezTo>
                <a:cubicBezTo>
                  <a:pt x="1780" y="2904"/>
                  <a:pt x="1839" y="2857"/>
                  <a:pt x="1897" y="2822"/>
                </a:cubicBezTo>
                <a:cubicBezTo>
                  <a:pt x="1956" y="2775"/>
                  <a:pt x="2026" y="2740"/>
                  <a:pt x="2155" y="2670"/>
                </a:cubicBezTo>
                <a:cubicBezTo>
                  <a:pt x="2284" y="2612"/>
                  <a:pt x="2354" y="2576"/>
                  <a:pt x="2412" y="2553"/>
                </a:cubicBezTo>
                <a:cubicBezTo>
                  <a:pt x="2448" y="2553"/>
                  <a:pt x="2482" y="2541"/>
                  <a:pt x="2529" y="2529"/>
                </a:cubicBezTo>
                <a:cubicBezTo>
                  <a:pt x="2561" y="2529"/>
                  <a:pt x="2597" y="2524"/>
                  <a:pt x="2639" y="2524"/>
                </a:cubicBezTo>
                <a:cubicBezTo>
                  <a:pt x="2660" y="2524"/>
                  <a:pt x="2682" y="2525"/>
                  <a:pt x="2705" y="2529"/>
                </a:cubicBezTo>
                <a:cubicBezTo>
                  <a:pt x="2846" y="2553"/>
                  <a:pt x="2916" y="2588"/>
                  <a:pt x="2974" y="2623"/>
                </a:cubicBezTo>
                <a:cubicBezTo>
                  <a:pt x="3010" y="2646"/>
                  <a:pt x="3033" y="2658"/>
                  <a:pt x="3068" y="2693"/>
                </a:cubicBezTo>
                <a:cubicBezTo>
                  <a:pt x="3103" y="2729"/>
                  <a:pt x="3138" y="2763"/>
                  <a:pt x="3174" y="2822"/>
                </a:cubicBezTo>
                <a:cubicBezTo>
                  <a:pt x="3220" y="2916"/>
                  <a:pt x="3232" y="2986"/>
                  <a:pt x="3232" y="3033"/>
                </a:cubicBezTo>
                <a:cubicBezTo>
                  <a:pt x="3220" y="3091"/>
                  <a:pt x="3208" y="3138"/>
                  <a:pt x="3185" y="3185"/>
                </a:cubicBezTo>
                <a:cubicBezTo>
                  <a:pt x="3161" y="3220"/>
                  <a:pt x="3127" y="3255"/>
                  <a:pt x="3080" y="3267"/>
                </a:cubicBezTo>
                <a:cubicBezTo>
                  <a:pt x="3059" y="3274"/>
                  <a:pt x="3035" y="3280"/>
                  <a:pt x="3011" y="3280"/>
                </a:cubicBezTo>
                <a:cubicBezTo>
                  <a:pt x="2994" y="3280"/>
                  <a:pt x="2977" y="3277"/>
                  <a:pt x="2963" y="3267"/>
                </a:cubicBezTo>
                <a:cubicBezTo>
                  <a:pt x="2927" y="3255"/>
                  <a:pt x="2893" y="3220"/>
                  <a:pt x="2881" y="3173"/>
                </a:cubicBezTo>
                <a:cubicBezTo>
                  <a:pt x="2857" y="3127"/>
                  <a:pt x="2846" y="3091"/>
                  <a:pt x="2822" y="3033"/>
                </a:cubicBezTo>
                <a:cubicBezTo>
                  <a:pt x="2805" y="3006"/>
                  <a:pt x="2787" y="2993"/>
                  <a:pt x="2770" y="2993"/>
                </a:cubicBezTo>
                <a:cubicBezTo>
                  <a:pt x="2764" y="2993"/>
                  <a:pt x="2758" y="2995"/>
                  <a:pt x="2752" y="2997"/>
                </a:cubicBezTo>
                <a:cubicBezTo>
                  <a:pt x="2729" y="3010"/>
                  <a:pt x="2693" y="3044"/>
                  <a:pt x="2682" y="3103"/>
                </a:cubicBezTo>
                <a:cubicBezTo>
                  <a:pt x="2682" y="3161"/>
                  <a:pt x="2705" y="3197"/>
                  <a:pt x="2717" y="3232"/>
                </a:cubicBezTo>
                <a:cubicBezTo>
                  <a:pt x="2740" y="3278"/>
                  <a:pt x="2763" y="3302"/>
                  <a:pt x="2787" y="3337"/>
                </a:cubicBezTo>
                <a:cubicBezTo>
                  <a:pt x="2822" y="3361"/>
                  <a:pt x="2869" y="3384"/>
                  <a:pt x="2916" y="3395"/>
                </a:cubicBezTo>
                <a:cubicBezTo>
                  <a:pt x="2940" y="3401"/>
                  <a:pt x="2965" y="3403"/>
                  <a:pt x="2990" y="3403"/>
                </a:cubicBezTo>
                <a:cubicBezTo>
                  <a:pt x="3026" y="3403"/>
                  <a:pt x="3063" y="3398"/>
                  <a:pt x="3103" y="3384"/>
                </a:cubicBezTo>
                <a:cubicBezTo>
                  <a:pt x="3185" y="3349"/>
                  <a:pt x="3232" y="3291"/>
                  <a:pt x="3267" y="3244"/>
                </a:cubicBezTo>
                <a:cubicBezTo>
                  <a:pt x="3302" y="3197"/>
                  <a:pt x="3302" y="3150"/>
                  <a:pt x="3314" y="3114"/>
                </a:cubicBezTo>
                <a:lnTo>
                  <a:pt x="3314" y="2974"/>
                </a:lnTo>
                <a:cubicBezTo>
                  <a:pt x="3302" y="2916"/>
                  <a:pt x="3279" y="2857"/>
                  <a:pt x="3244" y="2787"/>
                </a:cubicBezTo>
                <a:cubicBezTo>
                  <a:pt x="3197" y="2716"/>
                  <a:pt x="3161" y="2670"/>
                  <a:pt x="3127" y="2635"/>
                </a:cubicBezTo>
                <a:cubicBezTo>
                  <a:pt x="3080" y="2599"/>
                  <a:pt x="3057" y="2576"/>
                  <a:pt x="3021" y="2553"/>
                </a:cubicBezTo>
                <a:cubicBezTo>
                  <a:pt x="2986" y="2541"/>
                  <a:pt x="2951" y="2518"/>
                  <a:pt x="2904" y="2494"/>
                </a:cubicBezTo>
                <a:cubicBezTo>
                  <a:pt x="2857" y="2482"/>
                  <a:pt x="2799" y="2459"/>
                  <a:pt x="2717" y="2448"/>
                </a:cubicBezTo>
                <a:cubicBezTo>
                  <a:pt x="2635" y="2435"/>
                  <a:pt x="2576" y="2435"/>
                  <a:pt x="2529" y="2435"/>
                </a:cubicBezTo>
                <a:cubicBezTo>
                  <a:pt x="2471" y="2435"/>
                  <a:pt x="2436" y="2448"/>
                  <a:pt x="2401" y="2448"/>
                </a:cubicBezTo>
                <a:cubicBezTo>
                  <a:pt x="2319" y="2471"/>
                  <a:pt x="2237" y="2494"/>
                  <a:pt x="2097" y="2553"/>
                </a:cubicBezTo>
                <a:lnTo>
                  <a:pt x="1816" y="2693"/>
                </a:lnTo>
                <a:cubicBezTo>
                  <a:pt x="1745" y="2740"/>
                  <a:pt x="1686" y="2775"/>
                  <a:pt x="1558" y="2869"/>
                </a:cubicBezTo>
                <a:cubicBezTo>
                  <a:pt x="1499" y="2927"/>
                  <a:pt x="1464" y="2963"/>
                  <a:pt x="1418" y="2997"/>
                </a:cubicBezTo>
                <a:cubicBezTo>
                  <a:pt x="1382" y="3021"/>
                  <a:pt x="1359" y="3056"/>
                  <a:pt x="1335" y="3080"/>
                </a:cubicBezTo>
                <a:lnTo>
                  <a:pt x="1242" y="3173"/>
                </a:lnTo>
                <a:cubicBezTo>
                  <a:pt x="1207" y="3208"/>
                  <a:pt x="1171" y="3255"/>
                  <a:pt x="1124" y="3314"/>
                </a:cubicBezTo>
                <a:cubicBezTo>
                  <a:pt x="1031" y="3431"/>
                  <a:pt x="984" y="3501"/>
                  <a:pt x="937" y="3559"/>
                </a:cubicBezTo>
                <a:lnTo>
                  <a:pt x="867" y="3665"/>
                </a:lnTo>
                <a:cubicBezTo>
                  <a:pt x="844" y="3712"/>
                  <a:pt x="820" y="3759"/>
                  <a:pt x="773" y="3829"/>
                </a:cubicBezTo>
                <a:lnTo>
                  <a:pt x="692" y="3993"/>
                </a:lnTo>
                <a:cubicBezTo>
                  <a:pt x="668" y="4028"/>
                  <a:pt x="656" y="4063"/>
                  <a:pt x="645" y="4098"/>
                </a:cubicBezTo>
                <a:cubicBezTo>
                  <a:pt x="656" y="4063"/>
                  <a:pt x="656" y="4040"/>
                  <a:pt x="668" y="4016"/>
                </a:cubicBezTo>
                <a:cubicBezTo>
                  <a:pt x="703" y="3934"/>
                  <a:pt x="739" y="3876"/>
                  <a:pt x="762" y="3817"/>
                </a:cubicBezTo>
                <a:cubicBezTo>
                  <a:pt x="820" y="3700"/>
                  <a:pt x="890" y="3583"/>
                  <a:pt x="1031" y="3349"/>
                </a:cubicBezTo>
                <a:cubicBezTo>
                  <a:pt x="1171" y="3114"/>
                  <a:pt x="1242" y="2997"/>
                  <a:pt x="1312" y="2869"/>
                </a:cubicBezTo>
                <a:cubicBezTo>
                  <a:pt x="1382" y="2752"/>
                  <a:pt x="1452" y="2623"/>
                  <a:pt x="1593" y="2377"/>
                </a:cubicBezTo>
                <a:cubicBezTo>
                  <a:pt x="1722" y="2120"/>
                  <a:pt x="1780" y="1979"/>
                  <a:pt x="1827" y="1839"/>
                </a:cubicBezTo>
                <a:cubicBezTo>
                  <a:pt x="1850" y="1780"/>
                  <a:pt x="1874" y="1710"/>
                  <a:pt x="1897" y="1616"/>
                </a:cubicBezTo>
                <a:cubicBezTo>
                  <a:pt x="1909" y="1522"/>
                  <a:pt x="1933" y="1417"/>
                  <a:pt x="1933" y="1265"/>
                </a:cubicBezTo>
                <a:cubicBezTo>
                  <a:pt x="1933" y="1113"/>
                  <a:pt x="1909" y="996"/>
                  <a:pt x="1886" y="902"/>
                </a:cubicBezTo>
                <a:cubicBezTo>
                  <a:pt x="1850" y="820"/>
                  <a:pt x="1827" y="750"/>
                  <a:pt x="1792" y="679"/>
                </a:cubicBezTo>
                <a:cubicBezTo>
                  <a:pt x="1757" y="609"/>
                  <a:pt x="1722" y="551"/>
                  <a:pt x="1663" y="469"/>
                </a:cubicBezTo>
                <a:cubicBezTo>
                  <a:pt x="1605" y="398"/>
                  <a:pt x="1535" y="305"/>
                  <a:pt x="1429" y="211"/>
                </a:cubicBezTo>
                <a:cubicBezTo>
                  <a:pt x="1312" y="117"/>
                  <a:pt x="1207" y="71"/>
                  <a:pt x="1113" y="47"/>
                </a:cubicBezTo>
                <a:cubicBezTo>
                  <a:pt x="1031" y="13"/>
                  <a:pt x="949" y="0"/>
                  <a:pt x="8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1" name="Google Shape;631;p4"/>
          <p:cNvGrpSpPr/>
          <p:nvPr/>
        </p:nvGrpSpPr>
        <p:grpSpPr>
          <a:xfrm>
            <a:off x="6135026" y="509918"/>
            <a:ext cx="1063762" cy="1062552"/>
            <a:chOff x="5946732" y="685810"/>
            <a:chExt cx="1063762" cy="1062552"/>
          </a:xfrm>
        </p:grpSpPr>
        <p:sp>
          <p:nvSpPr>
            <p:cNvPr id="632" name="Google Shape;632;p4"/>
            <p:cNvSpPr/>
            <p:nvPr/>
          </p:nvSpPr>
          <p:spPr>
            <a:xfrm>
              <a:off x="5946732" y="685810"/>
              <a:ext cx="907423" cy="279344"/>
            </a:xfrm>
            <a:custGeom>
              <a:avLst/>
              <a:gdLst/>
              <a:ahLst/>
              <a:cxnLst/>
              <a:rect l="l" t="t" r="r" b="b"/>
              <a:pathLst>
                <a:path w="14280" h="4396" extrusionOk="0">
                  <a:moveTo>
                    <a:pt x="9179" y="196"/>
                  </a:moveTo>
                  <a:cubicBezTo>
                    <a:pt x="9260" y="219"/>
                    <a:pt x="9354" y="242"/>
                    <a:pt x="9436" y="266"/>
                  </a:cubicBezTo>
                  <a:cubicBezTo>
                    <a:pt x="9494" y="325"/>
                    <a:pt x="9577" y="383"/>
                    <a:pt x="9635" y="442"/>
                  </a:cubicBezTo>
                  <a:cubicBezTo>
                    <a:pt x="9694" y="489"/>
                    <a:pt x="9752" y="559"/>
                    <a:pt x="9811" y="629"/>
                  </a:cubicBezTo>
                  <a:cubicBezTo>
                    <a:pt x="9728" y="570"/>
                    <a:pt x="9647" y="512"/>
                    <a:pt x="9577" y="453"/>
                  </a:cubicBezTo>
                  <a:cubicBezTo>
                    <a:pt x="9460" y="372"/>
                    <a:pt x="9343" y="219"/>
                    <a:pt x="9202" y="208"/>
                  </a:cubicBezTo>
                  <a:cubicBezTo>
                    <a:pt x="9190" y="208"/>
                    <a:pt x="9190" y="219"/>
                    <a:pt x="9179" y="219"/>
                  </a:cubicBezTo>
                  <a:lnTo>
                    <a:pt x="9179" y="196"/>
                  </a:lnTo>
                  <a:close/>
                  <a:moveTo>
                    <a:pt x="9741" y="372"/>
                  </a:moveTo>
                  <a:cubicBezTo>
                    <a:pt x="9787" y="395"/>
                    <a:pt x="9846" y="430"/>
                    <a:pt x="9905" y="453"/>
                  </a:cubicBezTo>
                  <a:cubicBezTo>
                    <a:pt x="9916" y="477"/>
                    <a:pt x="9939" y="512"/>
                    <a:pt x="9951" y="536"/>
                  </a:cubicBezTo>
                  <a:cubicBezTo>
                    <a:pt x="9986" y="594"/>
                    <a:pt x="10033" y="640"/>
                    <a:pt x="10080" y="699"/>
                  </a:cubicBezTo>
                  <a:cubicBezTo>
                    <a:pt x="10126" y="758"/>
                    <a:pt x="10162" y="840"/>
                    <a:pt x="10209" y="910"/>
                  </a:cubicBezTo>
                  <a:cubicBezTo>
                    <a:pt x="10139" y="851"/>
                    <a:pt x="10056" y="804"/>
                    <a:pt x="9986" y="746"/>
                  </a:cubicBezTo>
                  <a:lnTo>
                    <a:pt x="9986" y="734"/>
                  </a:lnTo>
                  <a:cubicBezTo>
                    <a:pt x="9928" y="617"/>
                    <a:pt x="9846" y="500"/>
                    <a:pt x="9764" y="395"/>
                  </a:cubicBezTo>
                  <a:cubicBezTo>
                    <a:pt x="9752" y="395"/>
                    <a:pt x="9741" y="383"/>
                    <a:pt x="9741" y="372"/>
                  </a:cubicBezTo>
                  <a:close/>
                  <a:moveTo>
                    <a:pt x="10185" y="617"/>
                  </a:moveTo>
                  <a:cubicBezTo>
                    <a:pt x="10209" y="640"/>
                    <a:pt x="10232" y="653"/>
                    <a:pt x="10256" y="676"/>
                  </a:cubicBezTo>
                  <a:lnTo>
                    <a:pt x="10267" y="676"/>
                  </a:lnTo>
                  <a:cubicBezTo>
                    <a:pt x="10337" y="851"/>
                    <a:pt x="10454" y="1004"/>
                    <a:pt x="10560" y="1179"/>
                  </a:cubicBezTo>
                  <a:cubicBezTo>
                    <a:pt x="10490" y="1121"/>
                    <a:pt x="10431" y="1074"/>
                    <a:pt x="10361" y="1027"/>
                  </a:cubicBezTo>
                  <a:cubicBezTo>
                    <a:pt x="10314" y="887"/>
                    <a:pt x="10267" y="746"/>
                    <a:pt x="10185" y="617"/>
                  </a:cubicBezTo>
                  <a:close/>
                  <a:moveTo>
                    <a:pt x="10548" y="910"/>
                  </a:moveTo>
                  <a:cubicBezTo>
                    <a:pt x="10584" y="957"/>
                    <a:pt x="10630" y="1004"/>
                    <a:pt x="10665" y="1051"/>
                  </a:cubicBezTo>
                  <a:cubicBezTo>
                    <a:pt x="10782" y="1179"/>
                    <a:pt x="10864" y="1343"/>
                    <a:pt x="10911" y="1507"/>
                  </a:cubicBezTo>
                  <a:cubicBezTo>
                    <a:pt x="10923" y="1530"/>
                    <a:pt x="10935" y="1577"/>
                    <a:pt x="10946" y="1636"/>
                  </a:cubicBezTo>
                  <a:cubicBezTo>
                    <a:pt x="10899" y="1530"/>
                    <a:pt x="10829" y="1449"/>
                    <a:pt x="10747" y="1355"/>
                  </a:cubicBezTo>
                  <a:cubicBezTo>
                    <a:pt x="10712" y="1238"/>
                    <a:pt x="10654" y="1132"/>
                    <a:pt x="10595" y="1027"/>
                  </a:cubicBezTo>
                  <a:cubicBezTo>
                    <a:pt x="10584" y="992"/>
                    <a:pt x="10560" y="957"/>
                    <a:pt x="10548" y="910"/>
                  </a:cubicBezTo>
                  <a:close/>
                  <a:moveTo>
                    <a:pt x="9354" y="536"/>
                  </a:moveTo>
                  <a:lnTo>
                    <a:pt x="9354" y="536"/>
                  </a:lnTo>
                  <a:cubicBezTo>
                    <a:pt x="9530" y="687"/>
                    <a:pt x="9752" y="817"/>
                    <a:pt x="9928" y="934"/>
                  </a:cubicBezTo>
                  <a:cubicBezTo>
                    <a:pt x="10256" y="1156"/>
                    <a:pt x="10525" y="1402"/>
                    <a:pt x="10782" y="1671"/>
                  </a:cubicBezTo>
                  <a:lnTo>
                    <a:pt x="10677" y="1671"/>
                  </a:lnTo>
                  <a:cubicBezTo>
                    <a:pt x="10584" y="1624"/>
                    <a:pt x="10501" y="1577"/>
                    <a:pt x="10490" y="1566"/>
                  </a:cubicBezTo>
                  <a:cubicBezTo>
                    <a:pt x="10290" y="1472"/>
                    <a:pt x="10103" y="1343"/>
                    <a:pt x="9939" y="1191"/>
                  </a:cubicBezTo>
                  <a:cubicBezTo>
                    <a:pt x="9705" y="1004"/>
                    <a:pt x="9506" y="781"/>
                    <a:pt x="9354" y="536"/>
                  </a:cubicBezTo>
                  <a:close/>
                  <a:moveTo>
                    <a:pt x="2529" y="1273"/>
                  </a:moveTo>
                  <a:cubicBezTo>
                    <a:pt x="2611" y="1296"/>
                    <a:pt x="2704" y="1319"/>
                    <a:pt x="2775" y="1355"/>
                  </a:cubicBezTo>
                  <a:cubicBezTo>
                    <a:pt x="2834" y="1413"/>
                    <a:pt x="2915" y="1472"/>
                    <a:pt x="2974" y="1542"/>
                  </a:cubicBezTo>
                  <a:cubicBezTo>
                    <a:pt x="3032" y="1589"/>
                    <a:pt x="3079" y="1659"/>
                    <a:pt x="3126" y="1730"/>
                  </a:cubicBezTo>
                  <a:lnTo>
                    <a:pt x="2880" y="1519"/>
                  </a:lnTo>
                  <a:cubicBezTo>
                    <a:pt x="2775" y="1425"/>
                    <a:pt x="2681" y="1296"/>
                    <a:pt x="2540" y="1285"/>
                  </a:cubicBezTo>
                  <a:lnTo>
                    <a:pt x="2529" y="1285"/>
                  </a:lnTo>
                  <a:lnTo>
                    <a:pt x="2529" y="1273"/>
                  </a:lnTo>
                  <a:close/>
                  <a:moveTo>
                    <a:pt x="3044" y="1472"/>
                  </a:moveTo>
                  <a:lnTo>
                    <a:pt x="3044" y="1472"/>
                  </a:lnTo>
                  <a:cubicBezTo>
                    <a:pt x="3115" y="1496"/>
                    <a:pt x="3173" y="1530"/>
                    <a:pt x="3232" y="1566"/>
                  </a:cubicBezTo>
                  <a:cubicBezTo>
                    <a:pt x="3336" y="1717"/>
                    <a:pt x="3419" y="1870"/>
                    <a:pt x="3500" y="2034"/>
                  </a:cubicBezTo>
                  <a:cubicBezTo>
                    <a:pt x="3477" y="2011"/>
                    <a:pt x="3454" y="1998"/>
                    <a:pt x="3442" y="1987"/>
                  </a:cubicBezTo>
                  <a:cubicBezTo>
                    <a:pt x="3395" y="1940"/>
                    <a:pt x="3349" y="1905"/>
                    <a:pt x="3302" y="1870"/>
                  </a:cubicBezTo>
                  <a:lnTo>
                    <a:pt x="3302" y="1858"/>
                  </a:lnTo>
                  <a:cubicBezTo>
                    <a:pt x="3232" y="1706"/>
                    <a:pt x="3149" y="1577"/>
                    <a:pt x="3044" y="1472"/>
                  </a:cubicBezTo>
                  <a:close/>
                  <a:moveTo>
                    <a:pt x="5058" y="1940"/>
                  </a:moveTo>
                  <a:cubicBezTo>
                    <a:pt x="5139" y="1952"/>
                    <a:pt x="5210" y="1964"/>
                    <a:pt x="5280" y="1975"/>
                  </a:cubicBezTo>
                  <a:cubicBezTo>
                    <a:pt x="5373" y="1987"/>
                    <a:pt x="5456" y="2011"/>
                    <a:pt x="5537" y="2045"/>
                  </a:cubicBezTo>
                  <a:cubicBezTo>
                    <a:pt x="5409" y="2034"/>
                    <a:pt x="5280" y="2034"/>
                    <a:pt x="5163" y="2011"/>
                  </a:cubicBezTo>
                  <a:cubicBezTo>
                    <a:pt x="5089" y="2004"/>
                    <a:pt x="5019" y="1989"/>
                    <a:pt x="4953" y="1989"/>
                  </a:cubicBezTo>
                  <a:cubicBezTo>
                    <a:pt x="4904" y="1989"/>
                    <a:pt x="4857" y="1997"/>
                    <a:pt x="4812" y="2022"/>
                  </a:cubicBezTo>
                  <a:cubicBezTo>
                    <a:pt x="4812" y="2022"/>
                    <a:pt x="4800" y="2022"/>
                    <a:pt x="4800" y="2034"/>
                  </a:cubicBezTo>
                  <a:cubicBezTo>
                    <a:pt x="4800" y="2022"/>
                    <a:pt x="4788" y="2022"/>
                    <a:pt x="4788" y="2022"/>
                  </a:cubicBezTo>
                  <a:cubicBezTo>
                    <a:pt x="4871" y="1987"/>
                    <a:pt x="4964" y="1964"/>
                    <a:pt x="5058" y="1940"/>
                  </a:cubicBezTo>
                  <a:close/>
                  <a:moveTo>
                    <a:pt x="5537" y="1847"/>
                  </a:moveTo>
                  <a:cubicBezTo>
                    <a:pt x="5713" y="1917"/>
                    <a:pt x="5865" y="1987"/>
                    <a:pt x="6029" y="2069"/>
                  </a:cubicBezTo>
                  <a:cubicBezTo>
                    <a:pt x="5935" y="2069"/>
                    <a:pt x="5854" y="2057"/>
                    <a:pt x="5760" y="2057"/>
                  </a:cubicBezTo>
                  <a:cubicBezTo>
                    <a:pt x="5760" y="2057"/>
                    <a:pt x="5760" y="2045"/>
                    <a:pt x="5748" y="2045"/>
                  </a:cubicBezTo>
                  <a:cubicBezTo>
                    <a:pt x="5631" y="1964"/>
                    <a:pt x="5491" y="1917"/>
                    <a:pt x="5362" y="1881"/>
                  </a:cubicBezTo>
                  <a:lnTo>
                    <a:pt x="5537" y="1847"/>
                  </a:lnTo>
                  <a:close/>
                  <a:moveTo>
                    <a:pt x="5948" y="1835"/>
                  </a:moveTo>
                  <a:lnTo>
                    <a:pt x="5971" y="1858"/>
                  </a:lnTo>
                  <a:cubicBezTo>
                    <a:pt x="6123" y="1964"/>
                    <a:pt x="6310" y="2034"/>
                    <a:pt x="6486" y="2116"/>
                  </a:cubicBezTo>
                  <a:cubicBezTo>
                    <a:pt x="6392" y="2104"/>
                    <a:pt x="6310" y="2092"/>
                    <a:pt x="6229" y="2092"/>
                  </a:cubicBezTo>
                  <a:cubicBezTo>
                    <a:pt x="6123" y="2011"/>
                    <a:pt x="6018" y="1917"/>
                    <a:pt x="5901" y="1858"/>
                  </a:cubicBezTo>
                  <a:cubicBezTo>
                    <a:pt x="5877" y="1847"/>
                    <a:pt x="5865" y="1847"/>
                    <a:pt x="5854" y="1835"/>
                  </a:cubicBezTo>
                  <a:close/>
                  <a:moveTo>
                    <a:pt x="703" y="1764"/>
                  </a:moveTo>
                  <a:cubicBezTo>
                    <a:pt x="925" y="1776"/>
                    <a:pt x="1136" y="1811"/>
                    <a:pt x="1346" y="1858"/>
                  </a:cubicBezTo>
                  <a:cubicBezTo>
                    <a:pt x="1557" y="1917"/>
                    <a:pt x="1744" y="1987"/>
                    <a:pt x="1932" y="2081"/>
                  </a:cubicBezTo>
                  <a:cubicBezTo>
                    <a:pt x="1955" y="2128"/>
                    <a:pt x="1991" y="2175"/>
                    <a:pt x="2025" y="2221"/>
                  </a:cubicBezTo>
                  <a:cubicBezTo>
                    <a:pt x="1850" y="2186"/>
                    <a:pt x="1686" y="2162"/>
                    <a:pt x="1534" y="2128"/>
                  </a:cubicBezTo>
                  <a:cubicBezTo>
                    <a:pt x="1171" y="2057"/>
                    <a:pt x="831" y="1928"/>
                    <a:pt x="492" y="1764"/>
                  </a:cubicBezTo>
                  <a:close/>
                  <a:moveTo>
                    <a:pt x="6287" y="1870"/>
                  </a:moveTo>
                  <a:lnTo>
                    <a:pt x="6287" y="1870"/>
                  </a:lnTo>
                  <a:cubicBezTo>
                    <a:pt x="6521" y="1917"/>
                    <a:pt x="6744" y="2022"/>
                    <a:pt x="6908" y="2175"/>
                  </a:cubicBezTo>
                  <a:cubicBezTo>
                    <a:pt x="6954" y="2209"/>
                    <a:pt x="7001" y="2245"/>
                    <a:pt x="7036" y="2292"/>
                  </a:cubicBezTo>
                  <a:cubicBezTo>
                    <a:pt x="6942" y="2233"/>
                    <a:pt x="6837" y="2198"/>
                    <a:pt x="6731" y="2175"/>
                  </a:cubicBezTo>
                  <a:cubicBezTo>
                    <a:pt x="6661" y="2104"/>
                    <a:pt x="6568" y="2045"/>
                    <a:pt x="6474" y="1987"/>
                  </a:cubicBezTo>
                  <a:cubicBezTo>
                    <a:pt x="6416" y="1952"/>
                    <a:pt x="6346" y="1917"/>
                    <a:pt x="6287" y="1870"/>
                  </a:cubicBezTo>
                  <a:close/>
                  <a:moveTo>
                    <a:pt x="3513" y="1753"/>
                  </a:moveTo>
                  <a:lnTo>
                    <a:pt x="3513" y="1753"/>
                  </a:lnTo>
                  <a:cubicBezTo>
                    <a:pt x="3536" y="1776"/>
                    <a:pt x="3559" y="1788"/>
                    <a:pt x="3583" y="1811"/>
                  </a:cubicBezTo>
                  <a:lnTo>
                    <a:pt x="3583" y="1823"/>
                  </a:lnTo>
                  <a:cubicBezTo>
                    <a:pt x="3641" y="1998"/>
                    <a:pt x="3747" y="2162"/>
                    <a:pt x="3828" y="2326"/>
                  </a:cubicBezTo>
                  <a:cubicBezTo>
                    <a:pt x="3770" y="2268"/>
                    <a:pt x="3711" y="2221"/>
                    <a:pt x="3653" y="2162"/>
                  </a:cubicBezTo>
                  <a:cubicBezTo>
                    <a:pt x="3617" y="2034"/>
                    <a:pt x="3583" y="1905"/>
                    <a:pt x="3524" y="1776"/>
                  </a:cubicBezTo>
                  <a:cubicBezTo>
                    <a:pt x="3513" y="1776"/>
                    <a:pt x="3513" y="1764"/>
                    <a:pt x="3513" y="1753"/>
                  </a:cubicBezTo>
                  <a:close/>
                  <a:moveTo>
                    <a:pt x="422" y="1905"/>
                  </a:moveTo>
                  <a:lnTo>
                    <a:pt x="422" y="1905"/>
                  </a:lnTo>
                  <a:cubicBezTo>
                    <a:pt x="503" y="1975"/>
                    <a:pt x="597" y="2022"/>
                    <a:pt x="691" y="2069"/>
                  </a:cubicBezTo>
                  <a:cubicBezTo>
                    <a:pt x="773" y="2175"/>
                    <a:pt x="867" y="2256"/>
                    <a:pt x="972" y="2326"/>
                  </a:cubicBezTo>
                  <a:cubicBezTo>
                    <a:pt x="1007" y="2362"/>
                    <a:pt x="1054" y="2396"/>
                    <a:pt x="1089" y="2432"/>
                  </a:cubicBezTo>
                  <a:cubicBezTo>
                    <a:pt x="784" y="2315"/>
                    <a:pt x="539" y="2128"/>
                    <a:pt x="422" y="1905"/>
                  </a:cubicBezTo>
                  <a:close/>
                  <a:moveTo>
                    <a:pt x="5128" y="2221"/>
                  </a:moveTo>
                  <a:lnTo>
                    <a:pt x="5128" y="2221"/>
                  </a:lnTo>
                  <a:cubicBezTo>
                    <a:pt x="5362" y="2245"/>
                    <a:pt x="5620" y="2233"/>
                    <a:pt x="5831" y="2245"/>
                  </a:cubicBezTo>
                  <a:cubicBezTo>
                    <a:pt x="6252" y="2256"/>
                    <a:pt x="6638" y="2338"/>
                    <a:pt x="7036" y="2455"/>
                  </a:cubicBezTo>
                  <a:cubicBezTo>
                    <a:pt x="7012" y="2455"/>
                    <a:pt x="6978" y="2455"/>
                    <a:pt x="6931" y="2443"/>
                  </a:cubicBezTo>
                  <a:cubicBezTo>
                    <a:pt x="6832" y="2493"/>
                    <a:pt x="6693" y="2507"/>
                    <a:pt x="6555" y="2507"/>
                  </a:cubicBezTo>
                  <a:cubicBezTo>
                    <a:pt x="6432" y="2507"/>
                    <a:pt x="6310" y="2496"/>
                    <a:pt x="6216" y="2490"/>
                  </a:cubicBezTo>
                  <a:cubicBezTo>
                    <a:pt x="5842" y="2467"/>
                    <a:pt x="5467" y="2373"/>
                    <a:pt x="5128" y="2221"/>
                  </a:cubicBezTo>
                  <a:close/>
                  <a:moveTo>
                    <a:pt x="9357" y="2237"/>
                  </a:moveTo>
                  <a:cubicBezTo>
                    <a:pt x="9447" y="2237"/>
                    <a:pt x="9540" y="2246"/>
                    <a:pt x="9577" y="2268"/>
                  </a:cubicBezTo>
                  <a:cubicBezTo>
                    <a:pt x="9741" y="2362"/>
                    <a:pt x="9752" y="2549"/>
                    <a:pt x="9541" y="2560"/>
                  </a:cubicBezTo>
                  <a:cubicBezTo>
                    <a:pt x="9533" y="2562"/>
                    <a:pt x="9524" y="2563"/>
                    <a:pt x="9514" y="2563"/>
                  </a:cubicBezTo>
                  <a:cubicBezTo>
                    <a:pt x="9372" y="2563"/>
                    <a:pt x="9159" y="2399"/>
                    <a:pt x="9213" y="2245"/>
                  </a:cubicBezTo>
                  <a:cubicBezTo>
                    <a:pt x="9252" y="2240"/>
                    <a:pt x="9304" y="2237"/>
                    <a:pt x="9357" y="2237"/>
                  </a:cubicBezTo>
                  <a:close/>
                  <a:moveTo>
                    <a:pt x="937" y="2162"/>
                  </a:moveTo>
                  <a:lnTo>
                    <a:pt x="1182" y="2233"/>
                  </a:lnTo>
                  <a:cubicBezTo>
                    <a:pt x="1276" y="2338"/>
                    <a:pt x="1382" y="2455"/>
                    <a:pt x="1499" y="2537"/>
                  </a:cubicBezTo>
                  <a:cubicBezTo>
                    <a:pt x="1510" y="2549"/>
                    <a:pt x="1522" y="2560"/>
                    <a:pt x="1546" y="2573"/>
                  </a:cubicBezTo>
                  <a:cubicBezTo>
                    <a:pt x="1499" y="2560"/>
                    <a:pt x="1452" y="2549"/>
                    <a:pt x="1417" y="2537"/>
                  </a:cubicBezTo>
                  <a:cubicBezTo>
                    <a:pt x="1417" y="2526"/>
                    <a:pt x="1417" y="2526"/>
                    <a:pt x="1405" y="2514"/>
                  </a:cubicBezTo>
                  <a:cubicBezTo>
                    <a:pt x="1265" y="2385"/>
                    <a:pt x="1089" y="2279"/>
                    <a:pt x="937" y="2162"/>
                  </a:cubicBezTo>
                  <a:close/>
                  <a:moveTo>
                    <a:pt x="1861" y="2396"/>
                  </a:moveTo>
                  <a:lnTo>
                    <a:pt x="1861" y="2396"/>
                  </a:lnTo>
                  <a:cubicBezTo>
                    <a:pt x="1978" y="2420"/>
                    <a:pt x="2096" y="2443"/>
                    <a:pt x="2213" y="2479"/>
                  </a:cubicBezTo>
                  <a:cubicBezTo>
                    <a:pt x="2236" y="2490"/>
                    <a:pt x="2248" y="2490"/>
                    <a:pt x="2259" y="2490"/>
                  </a:cubicBezTo>
                  <a:cubicBezTo>
                    <a:pt x="2295" y="2526"/>
                    <a:pt x="2342" y="2560"/>
                    <a:pt x="2377" y="2596"/>
                  </a:cubicBezTo>
                  <a:cubicBezTo>
                    <a:pt x="2295" y="2560"/>
                    <a:pt x="2189" y="2537"/>
                    <a:pt x="2108" y="2514"/>
                  </a:cubicBezTo>
                  <a:cubicBezTo>
                    <a:pt x="2025" y="2479"/>
                    <a:pt x="1944" y="2443"/>
                    <a:pt x="1861" y="2396"/>
                  </a:cubicBezTo>
                  <a:close/>
                  <a:moveTo>
                    <a:pt x="1370" y="2279"/>
                  </a:moveTo>
                  <a:lnTo>
                    <a:pt x="1370" y="2279"/>
                  </a:lnTo>
                  <a:cubicBezTo>
                    <a:pt x="1463" y="2303"/>
                    <a:pt x="1546" y="2326"/>
                    <a:pt x="1639" y="2350"/>
                  </a:cubicBezTo>
                  <a:cubicBezTo>
                    <a:pt x="1791" y="2479"/>
                    <a:pt x="1944" y="2560"/>
                    <a:pt x="2119" y="2619"/>
                  </a:cubicBezTo>
                  <a:cubicBezTo>
                    <a:pt x="2092" y="2623"/>
                    <a:pt x="2063" y="2624"/>
                    <a:pt x="2034" y="2624"/>
                  </a:cubicBezTo>
                  <a:cubicBezTo>
                    <a:pt x="1976" y="2624"/>
                    <a:pt x="1916" y="2619"/>
                    <a:pt x="1861" y="2619"/>
                  </a:cubicBezTo>
                  <a:lnTo>
                    <a:pt x="1827" y="2584"/>
                  </a:lnTo>
                  <a:cubicBezTo>
                    <a:pt x="1803" y="2573"/>
                    <a:pt x="1768" y="2537"/>
                    <a:pt x="1733" y="2526"/>
                  </a:cubicBezTo>
                  <a:cubicBezTo>
                    <a:pt x="1674" y="2479"/>
                    <a:pt x="1616" y="2455"/>
                    <a:pt x="1546" y="2409"/>
                  </a:cubicBezTo>
                  <a:cubicBezTo>
                    <a:pt x="1487" y="2373"/>
                    <a:pt x="1429" y="2326"/>
                    <a:pt x="1370" y="2279"/>
                  </a:cubicBezTo>
                  <a:close/>
                  <a:moveTo>
                    <a:pt x="12819" y="2432"/>
                  </a:moveTo>
                  <a:cubicBezTo>
                    <a:pt x="12784" y="2490"/>
                    <a:pt x="12738" y="2549"/>
                    <a:pt x="12679" y="2596"/>
                  </a:cubicBezTo>
                  <a:cubicBezTo>
                    <a:pt x="12585" y="2607"/>
                    <a:pt x="12491" y="2643"/>
                    <a:pt x="12398" y="2666"/>
                  </a:cubicBezTo>
                  <a:cubicBezTo>
                    <a:pt x="12316" y="2690"/>
                    <a:pt x="12234" y="2713"/>
                    <a:pt x="12140" y="2713"/>
                  </a:cubicBezTo>
                  <a:cubicBezTo>
                    <a:pt x="12293" y="2654"/>
                    <a:pt x="12433" y="2596"/>
                    <a:pt x="12585" y="2537"/>
                  </a:cubicBezTo>
                  <a:cubicBezTo>
                    <a:pt x="12679" y="2514"/>
                    <a:pt x="12738" y="2502"/>
                    <a:pt x="12796" y="2432"/>
                  </a:cubicBezTo>
                  <a:close/>
                  <a:moveTo>
                    <a:pt x="12433" y="2771"/>
                  </a:moveTo>
                  <a:cubicBezTo>
                    <a:pt x="12363" y="2818"/>
                    <a:pt x="12293" y="2854"/>
                    <a:pt x="12222" y="2888"/>
                  </a:cubicBezTo>
                  <a:cubicBezTo>
                    <a:pt x="12139" y="2900"/>
                    <a:pt x="12049" y="2903"/>
                    <a:pt x="11958" y="2903"/>
                  </a:cubicBezTo>
                  <a:cubicBezTo>
                    <a:pt x="11870" y="2903"/>
                    <a:pt x="11781" y="2900"/>
                    <a:pt x="11695" y="2900"/>
                  </a:cubicBezTo>
                  <a:cubicBezTo>
                    <a:pt x="11731" y="2888"/>
                    <a:pt x="11754" y="2877"/>
                    <a:pt x="11789" y="2865"/>
                  </a:cubicBezTo>
                  <a:cubicBezTo>
                    <a:pt x="11836" y="2841"/>
                    <a:pt x="11883" y="2818"/>
                    <a:pt x="11942" y="2807"/>
                  </a:cubicBezTo>
                  <a:lnTo>
                    <a:pt x="11953" y="2807"/>
                  </a:lnTo>
                  <a:cubicBezTo>
                    <a:pt x="11998" y="2813"/>
                    <a:pt x="12044" y="2816"/>
                    <a:pt x="12090" y="2816"/>
                  </a:cubicBezTo>
                  <a:cubicBezTo>
                    <a:pt x="12207" y="2816"/>
                    <a:pt x="12323" y="2797"/>
                    <a:pt x="12433" y="2771"/>
                  </a:cubicBezTo>
                  <a:close/>
                  <a:moveTo>
                    <a:pt x="8500" y="2362"/>
                  </a:moveTo>
                  <a:cubicBezTo>
                    <a:pt x="8488" y="2420"/>
                    <a:pt x="8476" y="2490"/>
                    <a:pt x="8453" y="2549"/>
                  </a:cubicBezTo>
                  <a:cubicBezTo>
                    <a:pt x="8359" y="2607"/>
                    <a:pt x="8289" y="2701"/>
                    <a:pt x="8207" y="2771"/>
                  </a:cubicBezTo>
                  <a:cubicBezTo>
                    <a:pt x="8148" y="2818"/>
                    <a:pt x="8078" y="2865"/>
                    <a:pt x="8008" y="2912"/>
                  </a:cubicBezTo>
                  <a:cubicBezTo>
                    <a:pt x="8066" y="2830"/>
                    <a:pt x="8136" y="2760"/>
                    <a:pt x="8195" y="2701"/>
                  </a:cubicBezTo>
                  <a:cubicBezTo>
                    <a:pt x="8289" y="2607"/>
                    <a:pt x="8453" y="2502"/>
                    <a:pt x="8476" y="2362"/>
                  </a:cubicBezTo>
                  <a:close/>
                  <a:moveTo>
                    <a:pt x="2681" y="1624"/>
                  </a:moveTo>
                  <a:lnTo>
                    <a:pt x="2681" y="1624"/>
                  </a:lnTo>
                  <a:cubicBezTo>
                    <a:pt x="2868" y="1788"/>
                    <a:pt x="3079" y="1928"/>
                    <a:pt x="3266" y="2081"/>
                  </a:cubicBezTo>
                  <a:cubicBezTo>
                    <a:pt x="3583" y="2326"/>
                    <a:pt x="3840" y="2607"/>
                    <a:pt x="4086" y="2924"/>
                  </a:cubicBezTo>
                  <a:cubicBezTo>
                    <a:pt x="3969" y="2865"/>
                    <a:pt x="3817" y="2771"/>
                    <a:pt x="3794" y="2760"/>
                  </a:cubicBezTo>
                  <a:cubicBezTo>
                    <a:pt x="3594" y="2643"/>
                    <a:pt x="3419" y="2502"/>
                    <a:pt x="3255" y="2350"/>
                  </a:cubicBezTo>
                  <a:cubicBezTo>
                    <a:pt x="3032" y="2139"/>
                    <a:pt x="2834" y="1894"/>
                    <a:pt x="2681" y="1624"/>
                  </a:cubicBezTo>
                  <a:close/>
                  <a:moveTo>
                    <a:pt x="3840" y="2081"/>
                  </a:moveTo>
                  <a:cubicBezTo>
                    <a:pt x="3864" y="2104"/>
                    <a:pt x="3898" y="2139"/>
                    <a:pt x="3922" y="2175"/>
                  </a:cubicBezTo>
                  <a:cubicBezTo>
                    <a:pt x="3957" y="2209"/>
                    <a:pt x="4262" y="2748"/>
                    <a:pt x="4238" y="2924"/>
                  </a:cubicBezTo>
                  <a:cubicBezTo>
                    <a:pt x="4192" y="2783"/>
                    <a:pt x="4109" y="2643"/>
                    <a:pt x="4015" y="2526"/>
                  </a:cubicBezTo>
                  <a:cubicBezTo>
                    <a:pt x="3992" y="2396"/>
                    <a:pt x="3934" y="2279"/>
                    <a:pt x="3875" y="2162"/>
                  </a:cubicBezTo>
                  <a:cubicBezTo>
                    <a:pt x="3864" y="2139"/>
                    <a:pt x="3852" y="2104"/>
                    <a:pt x="3840" y="2081"/>
                  </a:cubicBezTo>
                  <a:close/>
                  <a:moveTo>
                    <a:pt x="12410" y="2396"/>
                  </a:moveTo>
                  <a:cubicBezTo>
                    <a:pt x="12210" y="2467"/>
                    <a:pt x="12023" y="2560"/>
                    <a:pt x="11859" y="2631"/>
                  </a:cubicBezTo>
                  <a:cubicBezTo>
                    <a:pt x="11438" y="2818"/>
                    <a:pt x="11028" y="2935"/>
                    <a:pt x="10571" y="3005"/>
                  </a:cubicBezTo>
                  <a:cubicBezTo>
                    <a:pt x="10747" y="2818"/>
                    <a:pt x="11508" y="2549"/>
                    <a:pt x="11590" y="2514"/>
                  </a:cubicBezTo>
                  <a:cubicBezTo>
                    <a:pt x="11871" y="2432"/>
                    <a:pt x="12140" y="2396"/>
                    <a:pt x="12410" y="2396"/>
                  </a:cubicBezTo>
                  <a:close/>
                  <a:moveTo>
                    <a:pt x="11508" y="2971"/>
                  </a:moveTo>
                  <a:cubicBezTo>
                    <a:pt x="11637" y="3005"/>
                    <a:pt x="11778" y="3041"/>
                    <a:pt x="11906" y="3041"/>
                  </a:cubicBezTo>
                  <a:cubicBezTo>
                    <a:pt x="11883" y="3052"/>
                    <a:pt x="11859" y="3064"/>
                    <a:pt x="11824" y="3075"/>
                  </a:cubicBezTo>
                  <a:cubicBezTo>
                    <a:pt x="11736" y="3058"/>
                    <a:pt x="11649" y="3055"/>
                    <a:pt x="11559" y="3055"/>
                  </a:cubicBezTo>
                  <a:cubicBezTo>
                    <a:pt x="11517" y="3055"/>
                    <a:pt x="11473" y="3056"/>
                    <a:pt x="11430" y="3056"/>
                  </a:cubicBezTo>
                  <a:cubicBezTo>
                    <a:pt x="11383" y="3056"/>
                    <a:pt x="11335" y="3055"/>
                    <a:pt x="11286" y="3052"/>
                  </a:cubicBezTo>
                  <a:cubicBezTo>
                    <a:pt x="11356" y="3029"/>
                    <a:pt x="11438" y="3005"/>
                    <a:pt x="11508" y="2971"/>
                  </a:cubicBezTo>
                  <a:close/>
                  <a:moveTo>
                    <a:pt x="11028" y="3122"/>
                  </a:moveTo>
                  <a:cubicBezTo>
                    <a:pt x="11133" y="3158"/>
                    <a:pt x="11263" y="3169"/>
                    <a:pt x="11380" y="3169"/>
                  </a:cubicBezTo>
                  <a:cubicBezTo>
                    <a:pt x="11403" y="3169"/>
                    <a:pt x="11426" y="3181"/>
                    <a:pt x="11461" y="3181"/>
                  </a:cubicBezTo>
                  <a:cubicBezTo>
                    <a:pt x="11336" y="3203"/>
                    <a:pt x="11149" y="3222"/>
                    <a:pt x="10976" y="3222"/>
                  </a:cubicBezTo>
                  <a:cubicBezTo>
                    <a:pt x="10778" y="3222"/>
                    <a:pt x="10598" y="3197"/>
                    <a:pt x="10548" y="3122"/>
                  </a:cubicBezTo>
                  <a:lnTo>
                    <a:pt x="10548" y="3122"/>
                  </a:lnTo>
                  <a:cubicBezTo>
                    <a:pt x="10617" y="3138"/>
                    <a:pt x="10688" y="3145"/>
                    <a:pt x="10760" y="3145"/>
                  </a:cubicBezTo>
                  <a:cubicBezTo>
                    <a:pt x="10848" y="3145"/>
                    <a:pt x="10938" y="3135"/>
                    <a:pt x="11028" y="3122"/>
                  </a:cubicBezTo>
                  <a:close/>
                  <a:moveTo>
                    <a:pt x="8324" y="2795"/>
                  </a:moveTo>
                  <a:cubicBezTo>
                    <a:pt x="8289" y="2865"/>
                    <a:pt x="8242" y="2935"/>
                    <a:pt x="8195" y="3005"/>
                  </a:cubicBezTo>
                  <a:lnTo>
                    <a:pt x="8183" y="3005"/>
                  </a:lnTo>
                  <a:cubicBezTo>
                    <a:pt x="8019" y="3111"/>
                    <a:pt x="7855" y="3193"/>
                    <a:pt x="7691" y="3263"/>
                  </a:cubicBezTo>
                  <a:cubicBezTo>
                    <a:pt x="7691" y="3252"/>
                    <a:pt x="7704" y="3252"/>
                    <a:pt x="7704" y="3239"/>
                  </a:cubicBezTo>
                  <a:cubicBezTo>
                    <a:pt x="7762" y="3193"/>
                    <a:pt x="7809" y="3134"/>
                    <a:pt x="7855" y="3075"/>
                  </a:cubicBezTo>
                  <a:cubicBezTo>
                    <a:pt x="7868" y="3075"/>
                    <a:pt x="7868" y="3075"/>
                    <a:pt x="7879" y="3064"/>
                  </a:cubicBezTo>
                  <a:cubicBezTo>
                    <a:pt x="8055" y="3005"/>
                    <a:pt x="8195" y="2912"/>
                    <a:pt x="8324" y="2795"/>
                  </a:cubicBezTo>
                  <a:close/>
                  <a:moveTo>
                    <a:pt x="5420" y="3228"/>
                  </a:moveTo>
                  <a:lnTo>
                    <a:pt x="5386" y="3298"/>
                  </a:lnTo>
                  <a:cubicBezTo>
                    <a:pt x="5292" y="3322"/>
                    <a:pt x="5198" y="3380"/>
                    <a:pt x="5105" y="3427"/>
                  </a:cubicBezTo>
                  <a:cubicBezTo>
                    <a:pt x="5034" y="3462"/>
                    <a:pt x="4941" y="3486"/>
                    <a:pt x="4858" y="3509"/>
                  </a:cubicBezTo>
                  <a:cubicBezTo>
                    <a:pt x="4929" y="3462"/>
                    <a:pt x="4999" y="3427"/>
                    <a:pt x="5069" y="3380"/>
                  </a:cubicBezTo>
                  <a:cubicBezTo>
                    <a:pt x="5139" y="3345"/>
                    <a:pt x="5256" y="3298"/>
                    <a:pt x="5350" y="3239"/>
                  </a:cubicBezTo>
                  <a:cubicBezTo>
                    <a:pt x="5373" y="3239"/>
                    <a:pt x="5397" y="3239"/>
                    <a:pt x="5420" y="3228"/>
                  </a:cubicBezTo>
                  <a:close/>
                  <a:moveTo>
                    <a:pt x="7972" y="3286"/>
                  </a:moveTo>
                  <a:lnTo>
                    <a:pt x="7902" y="3356"/>
                  </a:lnTo>
                  <a:lnTo>
                    <a:pt x="7891" y="3356"/>
                  </a:lnTo>
                  <a:cubicBezTo>
                    <a:pt x="7715" y="3403"/>
                    <a:pt x="7551" y="3509"/>
                    <a:pt x="7376" y="3579"/>
                  </a:cubicBezTo>
                  <a:cubicBezTo>
                    <a:pt x="7434" y="3533"/>
                    <a:pt x="7493" y="3474"/>
                    <a:pt x="7551" y="3415"/>
                  </a:cubicBezTo>
                  <a:cubicBezTo>
                    <a:pt x="7691" y="3380"/>
                    <a:pt x="7832" y="3356"/>
                    <a:pt x="7961" y="3286"/>
                  </a:cubicBezTo>
                  <a:close/>
                  <a:moveTo>
                    <a:pt x="5198" y="3509"/>
                  </a:moveTo>
                  <a:lnTo>
                    <a:pt x="5198" y="3509"/>
                  </a:lnTo>
                  <a:cubicBezTo>
                    <a:pt x="5152" y="3556"/>
                    <a:pt x="5093" y="3614"/>
                    <a:pt x="5022" y="3661"/>
                  </a:cubicBezTo>
                  <a:lnTo>
                    <a:pt x="4999" y="3661"/>
                  </a:lnTo>
                  <a:cubicBezTo>
                    <a:pt x="4812" y="3708"/>
                    <a:pt x="4636" y="3743"/>
                    <a:pt x="4449" y="3767"/>
                  </a:cubicBezTo>
                  <a:cubicBezTo>
                    <a:pt x="4519" y="3720"/>
                    <a:pt x="4601" y="3673"/>
                    <a:pt x="4671" y="3626"/>
                  </a:cubicBezTo>
                  <a:lnTo>
                    <a:pt x="4683" y="3626"/>
                  </a:lnTo>
                  <a:cubicBezTo>
                    <a:pt x="4871" y="3626"/>
                    <a:pt x="5034" y="3567"/>
                    <a:pt x="5198" y="3509"/>
                  </a:cubicBezTo>
                  <a:close/>
                  <a:moveTo>
                    <a:pt x="8102" y="2502"/>
                  </a:moveTo>
                  <a:lnTo>
                    <a:pt x="8102" y="2502"/>
                  </a:lnTo>
                  <a:cubicBezTo>
                    <a:pt x="7938" y="2666"/>
                    <a:pt x="7797" y="2865"/>
                    <a:pt x="7657" y="3029"/>
                  </a:cubicBezTo>
                  <a:cubicBezTo>
                    <a:pt x="7387" y="3333"/>
                    <a:pt x="7083" y="3579"/>
                    <a:pt x="6755" y="3813"/>
                  </a:cubicBezTo>
                  <a:cubicBezTo>
                    <a:pt x="6825" y="3684"/>
                    <a:pt x="6978" y="3474"/>
                    <a:pt x="7025" y="3415"/>
                  </a:cubicBezTo>
                  <a:cubicBezTo>
                    <a:pt x="7176" y="3205"/>
                    <a:pt x="7352" y="3017"/>
                    <a:pt x="7540" y="2865"/>
                  </a:cubicBezTo>
                  <a:cubicBezTo>
                    <a:pt x="7727" y="2713"/>
                    <a:pt x="7914" y="2596"/>
                    <a:pt x="8102" y="2502"/>
                  </a:cubicBezTo>
                  <a:close/>
                  <a:moveTo>
                    <a:pt x="7645" y="3603"/>
                  </a:moveTo>
                  <a:lnTo>
                    <a:pt x="7645" y="3603"/>
                  </a:lnTo>
                  <a:cubicBezTo>
                    <a:pt x="7493" y="3720"/>
                    <a:pt x="7329" y="3813"/>
                    <a:pt x="7153" y="3872"/>
                  </a:cubicBezTo>
                  <a:cubicBezTo>
                    <a:pt x="7071" y="3895"/>
                    <a:pt x="6989" y="3907"/>
                    <a:pt x="6895" y="3907"/>
                  </a:cubicBezTo>
                  <a:cubicBezTo>
                    <a:pt x="6989" y="3872"/>
                    <a:pt x="7083" y="3813"/>
                    <a:pt x="7165" y="3754"/>
                  </a:cubicBezTo>
                  <a:cubicBezTo>
                    <a:pt x="7306" y="3731"/>
                    <a:pt x="7434" y="3684"/>
                    <a:pt x="7563" y="3626"/>
                  </a:cubicBezTo>
                  <a:cubicBezTo>
                    <a:pt x="7587" y="3614"/>
                    <a:pt x="7610" y="3614"/>
                    <a:pt x="7645" y="3603"/>
                  </a:cubicBezTo>
                  <a:close/>
                  <a:moveTo>
                    <a:pt x="4753" y="3860"/>
                  </a:moveTo>
                  <a:cubicBezTo>
                    <a:pt x="4718" y="3872"/>
                    <a:pt x="4683" y="3895"/>
                    <a:pt x="4648" y="3918"/>
                  </a:cubicBezTo>
                  <a:cubicBezTo>
                    <a:pt x="4648" y="3907"/>
                    <a:pt x="4636" y="3907"/>
                    <a:pt x="4624" y="3907"/>
                  </a:cubicBezTo>
                  <a:cubicBezTo>
                    <a:pt x="4437" y="3907"/>
                    <a:pt x="4250" y="3954"/>
                    <a:pt x="4051" y="3977"/>
                  </a:cubicBezTo>
                  <a:cubicBezTo>
                    <a:pt x="4133" y="3942"/>
                    <a:pt x="4203" y="3907"/>
                    <a:pt x="4273" y="3860"/>
                  </a:cubicBezTo>
                  <a:cubicBezTo>
                    <a:pt x="4355" y="3867"/>
                    <a:pt x="4440" y="3874"/>
                    <a:pt x="4525" y="3874"/>
                  </a:cubicBezTo>
                  <a:cubicBezTo>
                    <a:pt x="4587" y="3874"/>
                    <a:pt x="4648" y="3870"/>
                    <a:pt x="4707" y="3860"/>
                  </a:cubicBezTo>
                  <a:close/>
                  <a:moveTo>
                    <a:pt x="4847" y="3286"/>
                  </a:moveTo>
                  <a:cubicBezTo>
                    <a:pt x="4707" y="3369"/>
                    <a:pt x="4577" y="3474"/>
                    <a:pt x="4449" y="3544"/>
                  </a:cubicBezTo>
                  <a:cubicBezTo>
                    <a:pt x="4133" y="3754"/>
                    <a:pt x="3805" y="3895"/>
                    <a:pt x="3454" y="4012"/>
                  </a:cubicBezTo>
                  <a:lnTo>
                    <a:pt x="3489" y="3977"/>
                  </a:lnTo>
                  <a:cubicBezTo>
                    <a:pt x="3676" y="3813"/>
                    <a:pt x="3840" y="3661"/>
                    <a:pt x="4051" y="3533"/>
                  </a:cubicBezTo>
                  <a:cubicBezTo>
                    <a:pt x="4215" y="3427"/>
                    <a:pt x="4379" y="3356"/>
                    <a:pt x="4554" y="3286"/>
                  </a:cubicBezTo>
                  <a:close/>
                  <a:moveTo>
                    <a:pt x="4320" y="4071"/>
                  </a:moveTo>
                  <a:cubicBezTo>
                    <a:pt x="4128" y="4151"/>
                    <a:pt x="3932" y="4192"/>
                    <a:pt x="3755" y="4192"/>
                  </a:cubicBezTo>
                  <a:cubicBezTo>
                    <a:pt x="3673" y="4192"/>
                    <a:pt x="3595" y="4183"/>
                    <a:pt x="3524" y="4165"/>
                  </a:cubicBezTo>
                  <a:lnTo>
                    <a:pt x="3500" y="4165"/>
                  </a:lnTo>
                  <a:cubicBezTo>
                    <a:pt x="3606" y="4153"/>
                    <a:pt x="3711" y="4129"/>
                    <a:pt x="3817" y="4082"/>
                  </a:cubicBezTo>
                  <a:cubicBezTo>
                    <a:pt x="3872" y="4092"/>
                    <a:pt x="3926" y="4096"/>
                    <a:pt x="3981" y="4096"/>
                  </a:cubicBezTo>
                  <a:cubicBezTo>
                    <a:pt x="4055" y="4096"/>
                    <a:pt x="4129" y="4089"/>
                    <a:pt x="4203" y="4082"/>
                  </a:cubicBezTo>
                  <a:cubicBezTo>
                    <a:pt x="4238" y="4082"/>
                    <a:pt x="4273" y="4071"/>
                    <a:pt x="4320" y="4071"/>
                  </a:cubicBezTo>
                  <a:close/>
                  <a:moveTo>
                    <a:pt x="9132" y="1"/>
                  </a:moveTo>
                  <a:cubicBezTo>
                    <a:pt x="9094" y="1"/>
                    <a:pt x="9070" y="31"/>
                    <a:pt x="9062" y="67"/>
                  </a:cubicBezTo>
                  <a:cubicBezTo>
                    <a:pt x="9049" y="67"/>
                    <a:pt x="9038" y="91"/>
                    <a:pt x="9038" y="102"/>
                  </a:cubicBezTo>
                  <a:cubicBezTo>
                    <a:pt x="9073" y="640"/>
                    <a:pt x="9553" y="1121"/>
                    <a:pt x="9951" y="1437"/>
                  </a:cubicBezTo>
                  <a:cubicBezTo>
                    <a:pt x="10056" y="1519"/>
                    <a:pt x="10173" y="1589"/>
                    <a:pt x="10290" y="1659"/>
                  </a:cubicBezTo>
                  <a:cubicBezTo>
                    <a:pt x="10056" y="1671"/>
                    <a:pt x="9811" y="1694"/>
                    <a:pt x="9588" y="1753"/>
                  </a:cubicBezTo>
                  <a:cubicBezTo>
                    <a:pt x="9447" y="1800"/>
                    <a:pt x="9260" y="1870"/>
                    <a:pt x="9108" y="1964"/>
                  </a:cubicBezTo>
                  <a:cubicBezTo>
                    <a:pt x="8734" y="1987"/>
                    <a:pt x="8359" y="2081"/>
                    <a:pt x="8031" y="2175"/>
                  </a:cubicBezTo>
                  <a:cubicBezTo>
                    <a:pt x="7797" y="2245"/>
                    <a:pt x="7563" y="2326"/>
                    <a:pt x="7340" y="2396"/>
                  </a:cubicBezTo>
                  <a:cubicBezTo>
                    <a:pt x="7293" y="2092"/>
                    <a:pt x="6708" y="1823"/>
                    <a:pt x="6486" y="1753"/>
                  </a:cubicBezTo>
                  <a:cubicBezTo>
                    <a:pt x="6244" y="1684"/>
                    <a:pt x="6005" y="1653"/>
                    <a:pt x="5770" y="1653"/>
                  </a:cubicBezTo>
                  <a:cubicBezTo>
                    <a:pt x="5401" y="1653"/>
                    <a:pt x="5040" y="1729"/>
                    <a:pt x="4683" y="1858"/>
                  </a:cubicBezTo>
                  <a:cubicBezTo>
                    <a:pt x="4624" y="1870"/>
                    <a:pt x="4613" y="1928"/>
                    <a:pt x="4613" y="1964"/>
                  </a:cubicBezTo>
                  <a:cubicBezTo>
                    <a:pt x="4613" y="1975"/>
                    <a:pt x="4613" y="1998"/>
                    <a:pt x="4624" y="2011"/>
                  </a:cubicBezTo>
                  <a:cubicBezTo>
                    <a:pt x="4971" y="2510"/>
                    <a:pt x="5630" y="2663"/>
                    <a:pt x="6274" y="2663"/>
                  </a:cubicBezTo>
                  <a:cubicBezTo>
                    <a:pt x="6369" y="2663"/>
                    <a:pt x="6463" y="2660"/>
                    <a:pt x="6556" y="2654"/>
                  </a:cubicBezTo>
                  <a:lnTo>
                    <a:pt x="6556" y="2654"/>
                  </a:lnTo>
                  <a:cubicBezTo>
                    <a:pt x="5994" y="2830"/>
                    <a:pt x="5420" y="2971"/>
                    <a:pt x="4788" y="2971"/>
                  </a:cubicBezTo>
                  <a:cubicBezTo>
                    <a:pt x="4660" y="2958"/>
                    <a:pt x="4531" y="2958"/>
                    <a:pt x="4402" y="2947"/>
                  </a:cubicBezTo>
                  <a:cubicBezTo>
                    <a:pt x="4402" y="2830"/>
                    <a:pt x="4355" y="2677"/>
                    <a:pt x="4343" y="2607"/>
                  </a:cubicBezTo>
                  <a:cubicBezTo>
                    <a:pt x="4273" y="2338"/>
                    <a:pt x="4133" y="2128"/>
                    <a:pt x="3945" y="1928"/>
                  </a:cubicBezTo>
                  <a:cubicBezTo>
                    <a:pt x="3547" y="1472"/>
                    <a:pt x="3091" y="1238"/>
                    <a:pt x="2529" y="1062"/>
                  </a:cubicBezTo>
                  <a:cubicBezTo>
                    <a:pt x="2522" y="1060"/>
                    <a:pt x="2514" y="1060"/>
                    <a:pt x="2508" y="1060"/>
                  </a:cubicBezTo>
                  <a:cubicBezTo>
                    <a:pt x="2461" y="1060"/>
                    <a:pt x="2433" y="1091"/>
                    <a:pt x="2412" y="1132"/>
                  </a:cubicBezTo>
                  <a:cubicBezTo>
                    <a:pt x="2400" y="1132"/>
                    <a:pt x="2400" y="1144"/>
                    <a:pt x="2400" y="1168"/>
                  </a:cubicBezTo>
                  <a:cubicBezTo>
                    <a:pt x="2389" y="1730"/>
                    <a:pt x="2868" y="2256"/>
                    <a:pt x="3266" y="2596"/>
                  </a:cubicBezTo>
                  <a:cubicBezTo>
                    <a:pt x="3360" y="2677"/>
                    <a:pt x="3466" y="2748"/>
                    <a:pt x="3571" y="2818"/>
                  </a:cubicBezTo>
                  <a:cubicBezTo>
                    <a:pt x="3349" y="2760"/>
                    <a:pt x="3149" y="2677"/>
                    <a:pt x="2951" y="2560"/>
                  </a:cubicBezTo>
                  <a:cubicBezTo>
                    <a:pt x="2787" y="2479"/>
                    <a:pt x="2657" y="2385"/>
                    <a:pt x="2540" y="2279"/>
                  </a:cubicBezTo>
                  <a:cubicBezTo>
                    <a:pt x="2517" y="2256"/>
                    <a:pt x="2482" y="2233"/>
                    <a:pt x="2447" y="2198"/>
                  </a:cubicBezTo>
                  <a:cubicBezTo>
                    <a:pt x="2178" y="1928"/>
                    <a:pt x="2025" y="1613"/>
                    <a:pt x="1955" y="1156"/>
                  </a:cubicBezTo>
                  <a:cubicBezTo>
                    <a:pt x="1945" y="1084"/>
                    <a:pt x="1890" y="1053"/>
                    <a:pt x="1832" y="1053"/>
                  </a:cubicBezTo>
                  <a:cubicBezTo>
                    <a:pt x="1756" y="1053"/>
                    <a:pt x="1674" y="1105"/>
                    <a:pt x="1674" y="1191"/>
                  </a:cubicBezTo>
                  <a:cubicBezTo>
                    <a:pt x="1686" y="1425"/>
                    <a:pt x="1721" y="1624"/>
                    <a:pt x="1803" y="1823"/>
                  </a:cubicBezTo>
                  <a:cubicBezTo>
                    <a:pt x="1377" y="1654"/>
                    <a:pt x="908" y="1595"/>
                    <a:pt x="476" y="1595"/>
                  </a:cubicBezTo>
                  <a:cubicBezTo>
                    <a:pt x="398" y="1595"/>
                    <a:pt x="321" y="1597"/>
                    <a:pt x="246" y="1600"/>
                  </a:cubicBezTo>
                  <a:cubicBezTo>
                    <a:pt x="211" y="1600"/>
                    <a:pt x="176" y="1613"/>
                    <a:pt x="164" y="1636"/>
                  </a:cubicBezTo>
                  <a:cubicBezTo>
                    <a:pt x="0" y="1998"/>
                    <a:pt x="691" y="2443"/>
                    <a:pt x="948" y="2560"/>
                  </a:cubicBezTo>
                  <a:cubicBezTo>
                    <a:pt x="1287" y="2701"/>
                    <a:pt x="1701" y="2812"/>
                    <a:pt x="2096" y="2812"/>
                  </a:cubicBezTo>
                  <a:cubicBezTo>
                    <a:pt x="2262" y="2812"/>
                    <a:pt x="2424" y="2793"/>
                    <a:pt x="2576" y="2748"/>
                  </a:cubicBezTo>
                  <a:cubicBezTo>
                    <a:pt x="2915" y="2971"/>
                    <a:pt x="3313" y="3122"/>
                    <a:pt x="3723" y="3205"/>
                  </a:cubicBezTo>
                  <a:cubicBezTo>
                    <a:pt x="3875" y="3228"/>
                    <a:pt x="4015" y="3252"/>
                    <a:pt x="4168" y="3263"/>
                  </a:cubicBezTo>
                  <a:cubicBezTo>
                    <a:pt x="3781" y="3474"/>
                    <a:pt x="3430" y="3778"/>
                    <a:pt x="3161" y="4059"/>
                  </a:cubicBezTo>
                  <a:cubicBezTo>
                    <a:pt x="3138" y="4082"/>
                    <a:pt x="3126" y="4118"/>
                    <a:pt x="3138" y="4153"/>
                  </a:cubicBezTo>
                  <a:cubicBezTo>
                    <a:pt x="3201" y="4333"/>
                    <a:pt x="3389" y="4396"/>
                    <a:pt x="3611" y="4396"/>
                  </a:cubicBezTo>
                  <a:cubicBezTo>
                    <a:pt x="3966" y="4396"/>
                    <a:pt x="4410" y="4239"/>
                    <a:pt x="4590" y="4153"/>
                  </a:cubicBezTo>
                  <a:cubicBezTo>
                    <a:pt x="4999" y="3942"/>
                    <a:pt x="5456" y="3614"/>
                    <a:pt x="5667" y="3193"/>
                  </a:cubicBezTo>
                  <a:cubicBezTo>
                    <a:pt x="6287" y="3088"/>
                    <a:pt x="6895" y="2877"/>
                    <a:pt x="7516" y="2654"/>
                  </a:cubicBezTo>
                  <a:lnTo>
                    <a:pt x="7516" y="2654"/>
                  </a:lnTo>
                  <a:cubicBezTo>
                    <a:pt x="7410" y="2748"/>
                    <a:pt x="7293" y="2841"/>
                    <a:pt x="7200" y="2935"/>
                  </a:cubicBezTo>
                  <a:cubicBezTo>
                    <a:pt x="7036" y="3111"/>
                    <a:pt x="6333" y="3837"/>
                    <a:pt x="6580" y="4071"/>
                  </a:cubicBezTo>
                  <a:cubicBezTo>
                    <a:pt x="6617" y="4108"/>
                    <a:pt x="6684" y="4121"/>
                    <a:pt x="6760" y="4121"/>
                  </a:cubicBezTo>
                  <a:cubicBezTo>
                    <a:pt x="6873" y="4121"/>
                    <a:pt x="7006" y="4092"/>
                    <a:pt x="7083" y="4071"/>
                  </a:cubicBezTo>
                  <a:cubicBezTo>
                    <a:pt x="7364" y="4012"/>
                    <a:pt x="7598" y="3860"/>
                    <a:pt x="7821" y="3684"/>
                  </a:cubicBezTo>
                  <a:cubicBezTo>
                    <a:pt x="8219" y="3356"/>
                    <a:pt x="8628" y="2854"/>
                    <a:pt x="8698" y="2315"/>
                  </a:cubicBezTo>
                  <a:cubicBezTo>
                    <a:pt x="8734" y="2303"/>
                    <a:pt x="8768" y="2303"/>
                    <a:pt x="8804" y="2292"/>
                  </a:cubicBezTo>
                  <a:cubicBezTo>
                    <a:pt x="8815" y="2292"/>
                    <a:pt x="8827" y="2279"/>
                    <a:pt x="8839" y="2279"/>
                  </a:cubicBezTo>
                  <a:cubicBezTo>
                    <a:pt x="8851" y="2268"/>
                    <a:pt x="8862" y="2268"/>
                    <a:pt x="8886" y="2268"/>
                  </a:cubicBezTo>
                  <a:cubicBezTo>
                    <a:pt x="8862" y="2350"/>
                    <a:pt x="8886" y="2432"/>
                    <a:pt x="8945" y="2537"/>
                  </a:cubicBezTo>
                  <a:cubicBezTo>
                    <a:pt x="9062" y="2733"/>
                    <a:pt x="9373" y="2871"/>
                    <a:pt x="9650" y="2871"/>
                  </a:cubicBezTo>
                  <a:cubicBezTo>
                    <a:pt x="9787" y="2871"/>
                    <a:pt x="9916" y="2837"/>
                    <a:pt x="10009" y="2760"/>
                  </a:cubicBezTo>
                  <a:cubicBezTo>
                    <a:pt x="10326" y="2479"/>
                    <a:pt x="10068" y="2139"/>
                    <a:pt x="9752" y="2034"/>
                  </a:cubicBezTo>
                  <a:cubicBezTo>
                    <a:pt x="9741" y="2034"/>
                    <a:pt x="9728" y="2022"/>
                    <a:pt x="9717" y="2022"/>
                  </a:cubicBezTo>
                  <a:cubicBezTo>
                    <a:pt x="9728" y="2022"/>
                    <a:pt x="9728" y="2022"/>
                    <a:pt x="9741" y="2011"/>
                  </a:cubicBezTo>
                  <a:cubicBezTo>
                    <a:pt x="9960" y="1956"/>
                    <a:pt x="10191" y="1933"/>
                    <a:pt x="10425" y="1933"/>
                  </a:cubicBezTo>
                  <a:cubicBezTo>
                    <a:pt x="10591" y="1933"/>
                    <a:pt x="10758" y="1944"/>
                    <a:pt x="10923" y="1964"/>
                  </a:cubicBezTo>
                  <a:cubicBezTo>
                    <a:pt x="10958" y="1975"/>
                    <a:pt x="11005" y="1975"/>
                    <a:pt x="11040" y="1975"/>
                  </a:cubicBezTo>
                  <a:cubicBezTo>
                    <a:pt x="11380" y="2022"/>
                    <a:pt x="11707" y="2092"/>
                    <a:pt x="12023" y="2175"/>
                  </a:cubicBezTo>
                  <a:cubicBezTo>
                    <a:pt x="12082" y="2186"/>
                    <a:pt x="12129" y="2198"/>
                    <a:pt x="12187" y="2209"/>
                  </a:cubicBezTo>
                  <a:cubicBezTo>
                    <a:pt x="11531" y="2256"/>
                    <a:pt x="10864" y="2607"/>
                    <a:pt x="10373" y="2982"/>
                  </a:cubicBezTo>
                  <a:cubicBezTo>
                    <a:pt x="10337" y="3017"/>
                    <a:pt x="10326" y="3041"/>
                    <a:pt x="10337" y="3088"/>
                  </a:cubicBezTo>
                  <a:cubicBezTo>
                    <a:pt x="10380" y="3335"/>
                    <a:pt x="10687" y="3408"/>
                    <a:pt x="11014" y="3408"/>
                  </a:cubicBezTo>
                  <a:cubicBezTo>
                    <a:pt x="11322" y="3408"/>
                    <a:pt x="11647" y="3344"/>
                    <a:pt x="11789" y="3298"/>
                  </a:cubicBezTo>
                  <a:cubicBezTo>
                    <a:pt x="12234" y="3158"/>
                    <a:pt x="12761" y="2888"/>
                    <a:pt x="13019" y="2479"/>
                  </a:cubicBezTo>
                  <a:lnTo>
                    <a:pt x="13123" y="2514"/>
                  </a:lnTo>
                  <a:lnTo>
                    <a:pt x="13147" y="2514"/>
                  </a:lnTo>
                  <a:cubicBezTo>
                    <a:pt x="13557" y="2677"/>
                    <a:pt x="13932" y="2924"/>
                    <a:pt x="14119" y="3310"/>
                  </a:cubicBezTo>
                  <a:cubicBezTo>
                    <a:pt x="14134" y="3335"/>
                    <a:pt x="14156" y="3346"/>
                    <a:pt x="14179" y="3346"/>
                  </a:cubicBezTo>
                  <a:cubicBezTo>
                    <a:pt x="14229" y="3346"/>
                    <a:pt x="14280" y="3293"/>
                    <a:pt x="14247" y="3228"/>
                  </a:cubicBezTo>
                  <a:cubicBezTo>
                    <a:pt x="13920" y="2479"/>
                    <a:pt x="12983" y="2198"/>
                    <a:pt x="12269" y="1987"/>
                  </a:cubicBezTo>
                  <a:cubicBezTo>
                    <a:pt x="11918" y="1881"/>
                    <a:pt x="11531" y="1776"/>
                    <a:pt x="11145" y="1717"/>
                  </a:cubicBezTo>
                  <a:cubicBezTo>
                    <a:pt x="11133" y="1659"/>
                    <a:pt x="11122" y="1600"/>
                    <a:pt x="11110" y="1566"/>
                  </a:cubicBezTo>
                  <a:cubicBezTo>
                    <a:pt x="11052" y="1273"/>
                    <a:pt x="10911" y="1027"/>
                    <a:pt x="10701" y="817"/>
                  </a:cubicBezTo>
                  <a:cubicBezTo>
                    <a:pt x="10267" y="383"/>
                    <a:pt x="9764" y="138"/>
                    <a:pt x="9167" y="8"/>
                  </a:cubicBezTo>
                  <a:cubicBezTo>
                    <a:pt x="9154" y="3"/>
                    <a:pt x="9142" y="1"/>
                    <a:pt x="9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4"/>
            <p:cNvSpPr/>
            <p:nvPr/>
          </p:nvSpPr>
          <p:spPr>
            <a:xfrm rot="5400000">
              <a:off x="6417079" y="1154947"/>
              <a:ext cx="907486" cy="279344"/>
            </a:xfrm>
            <a:custGeom>
              <a:avLst/>
              <a:gdLst/>
              <a:ahLst/>
              <a:cxnLst/>
              <a:rect l="l" t="t" r="r" b="b"/>
              <a:pathLst>
                <a:path w="14281" h="4396" extrusionOk="0">
                  <a:moveTo>
                    <a:pt x="5102" y="196"/>
                  </a:moveTo>
                  <a:cubicBezTo>
                    <a:pt x="5102" y="208"/>
                    <a:pt x="5102" y="208"/>
                    <a:pt x="5091" y="219"/>
                  </a:cubicBezTo>
                  <a:cubicBezTo>
                    <a:pt x="5091" y="219"/>
                    <a:pt x="5091" y="208"/>
                    <a:pt x="5078" y="208"/>
                  </a:cubicBezTo>
                  <a:cubicBezTo>
                    <a:pt x="4938" y="219"/>
                    <a:pt x="4833" y="359"/>
                    <a:pt x="4716" y="453"/>
                  </a:cubicBezTo>
                  <a:cubicBezTo>
                    <a:pt x="4634" y="512"/>
                    <a:pt x="4552" y="570"/>
                    <a:pt x="4470" y="617"/>
                  </a:cubicBezTo>
                  <a:cubicBezTo>
                    <a:pt x="4529" y="559"/>
                    <a:pt x="4587" y="489"/>
                    <a:pt x="4646" y="442"/>
                  </a:cubicBezTo>
                  <a:cubicBezTo>
                    <a:pt x="4704" y="383"/>
                    <a:pt x="4786" y="325"/>
                    <a:pt x="4844" y="266"/>
                  </a:cubicBezTo>
                  <a:cubicBezTo>
                    <a:pt x="4927" y="242"/>
                    <a:pt x="5020" y="219"/>
                    <a:pt x="5102" y="196"/>
                  </a:cubicBezTo>
                  <a:close/>
                  <a:moveTo>
                    <a:pt x="4552" y="372"/>
                  </a:moveTo>
                  <a:lnTo>
                    <a:pt x="4552" y="372"/>
                  </a:lnTo>
                  <a:cubicBezTo>
                    <a:pt x="4540" y="383"/>
                    <a:pt x="4529" y="383"/>
                    <a:pt x="4517" y="395"/>
                  </a:cubicBezTo>
                  <a:cubicBezTo>
                    <a:pt x="4435" y="500"/>
                    <a:pt x="4353" y="617"/>
                    <a:pt x="4295" y="734"/>
                  </a:cubicBezTo>
                  <a:lnTo>
                    <a:pt x="4295" y="746"/>
                  </a:lnTo>
                  <a:cubicBezTo>
                    <a:pt x="4224" y="804"/>
                    <a:pt x="4142" y="851"/>
                    <a:pt x="4072" y="910"/>
                  </a:cubicBezTo>
                  <a:cubicBezTo>
                    <a:pt x="4118" y="840"/>
                    <a:pt x="4154" y="758"/>
                    <a:pt x="4201" y="699"/>
                  </a:cubicBezTo>
                  <a:cubicBezTo>
                    <a:pt x="4236" y="640"/>
                    <a:pt x="4282" y="606"/>
                    <a:pt x="4318" y="559"/>
                  </a:cubicBezTo>
                  <a:cubicBezTo>
                    <a:pt x="4329" y="523"/>
                    <a:pt x="4365" y="465"/>
                    <a:pt x="4388" y="442"/>
                  </a:cubicBezTo>
                  <a:cubicBezTo>
                    <a:pt x="4435" y="418"/>
                    <a:pt x="4493" y="395"/>
                    <a:pt x="4552" y="372"/>
                  </a:cubicBezTo>
                  <a:close/>
                  <a:moveTo>
                    <a:pt x="4107" y="606"/>
                  </a:moveTo>
                  <a:cubicBezTo>
                    <a:pt x="4014" y="734"/>
                    <a:pt x="3967" y="875"/>
                    <a:pt x="3920" y="1027"/>
                  </a:cubicBezTo>
                  <a:cubicBezTo>
                    <a:pt x="3850" y="1074"/>
                    <a:pt x="3791" y="1121"/>
                    <a:pt x="3720" y="1179"/>
                  </a:cubicBezTo>
                  <a:cubicBezTo>
                    <a:pt x="3826" y="1004"/>
                    <a:pt x="3943" y="851"/>
                    <a:pt x="4014" y="676"/>
                  </a:cubicBezTo>
                  <a:cubicBezTo>
                    <a:pt x="4025" y="676"/>
                    <a:pt x="4025" y="664"/>
                    <a:pt x="4025" y="664"/>
                  </a:cubicBezTo>
                  <a:cubicBezTo>
                    <a:pt x="4048" y="640"/>
                    <a:pt x="4072" y="629"/>
                    <a:pt x="4107" y="606"/>
                  </a:cubicBezTo>
                  <a:close/>
                  <a:moveTo>
                    <a:pt x="4927" y="536"/>
                  </a:moveTo>
                  <a:cubicBezTo>
                    <a:pt x="4786" y="770"/>
                    <a:pt x="4599" y="968"/>
                    <a:pt x="4388" y="1156"/>
                  </a:cubicBezTo>
                  <a:cubicBezTo>
                    <a:pt x="4224" y="1296"/>
                    <a:pt x="4048" y="1437"/>
                    <a:pt x="3850" y="1542"/>
                  </a:cubicBezTo>
                  <a:cubicBezTo>
                    <a:pt x="3838" y="1542"/>
                    <a:pt x="3733" y="1613"/>
                    <a:pt x="3616" y="1671"/>
                  </a:cubicBezTo>
                  <a:lnTo>
                    <a:pt x="3498" y="1671"/>
                  </a:lnTo>
                  <a:cubicBezTo>
                    <a:pt x="3756" y="1402"/>
                    <a:pt x="4025" y="1156"/>
                    <a:pt x="4353" y="934"/>
                  </a:cubicBezTo>
                  <a:cubicBezTo>
                    <a:pt x="4529" y="817"/>
                    <a:pt x="4751" y="687"/>
                    <a:pt x="4927" y="536"/>
                  </a:cubicBezTo>
                  <a:close/>
                  <a:moveTo>
                    <a:pt x="3733" y="921"/>
                  </a:moveTo>
                  <a:lnTo>
                    <a:pt x="3733" y="921"/>
                  </a:lnTo>
                  <a:cubicBezTo>
                    <a:pt x="3720" y="957"/>
                    <a:pt x="3697" y="992"/>
                    <a:pt x="3686" y="1027"/>
                  </a:cubicBezTo>
                  <a:cubicBezTo>
                    <a:pt x="3627" y="1132"/>
                    <a:pt x="3569" y="1238"/>
                    <a:pt x="3533" y="1355"/>
                  </a:cubicBezTo>
                  <a:cubicBezTo>
                    <a:pt x="3439" y="1460"/>
                    <a:pt x="3358" y="1577"/>
                    <a:pt x="3311" y="1694"/>
                  </a:cubicBezTo>
                  <a:lnTo>
                    <a:pt x="3299" y="1694"/>
                  </a:lnTo>
                  <a:cubicBezTo>
                    <a:pt x="3322" y="1530"/>
                    <a:pt x="3510" y="1191"/>
                    <a:pt x="3545" y="1144"/>
                  </a:cubicBezTo>
                  <a:cubicBezTo>
                    <a:pt x="3592" y="1062"/>
                    <a:pt x="3662" y="992"/>
                    <a:pt x="3733" y="921"/>
                  </a:cubicBezTo>
                  <a:close/>
                  <a:moveTo>
                    <a:pt x="11751" y="1273"/>
                  </a:moveTo>
                  <a:lnTo>
                    <a:pt x="11751" y="1285"/>
                  </a:lnTo>
                  <a:lnTo>
                    <a:pt x="11740" y="1285"/>
                  </a:lnTo>
                  <a:cubicBezTo>
                    <a:pt x="11611" y="1296"/>
                    <a:pt x="11529" y="1402"/>
                    <a:pt x="11436" y="1496"/>
                  </a:cubicBezTo>
                  <a:cubicBezTo>
                    <a:pt x="11342" y="1577"/>
                    <a:pt x="11248" y="1647"/>
                    <a:pt x="11155" y="1730"/>
                  </a:cubicBezTo>
                  <a:cubicBezTo>
                    <a:pt x="11202" y="1659"/>
                    <a:pt x="11248" y="1589"/>
                    <a:pt x="11307" y="1542"/>
                  </a:cubicBezTo>
                  <a:cubicBezTo>
                    <a:pt x="11366" y="1472"/>
                    <a:pt x="11436" y="1413"/>
                    <a:pt x="11494" y="1355"/>
                  </a:cubicBezTo>
                  <a:cubicBezTo>
                    <a:pt x="11576" y="1319"/>
                    <a:pt x="11670" y="1296"/>
                    <a:pt x="11751" y="1273"/>
                  </a:cubicBezTo>
                  <a:close/>
                  <a:moveTo>
                    <a:pt x="11236" y="1460"/>
                  </a:moveTo>
                  <a:lnTo>
                    <a:pt x="11236" y="1460"/>
                  </a:lnTo>
                  <a:cubicBezTo>
                    <a:pt x="11131" y="1577"/>
                    <a:pt x="11049" y="1706"/>
                    <a:pt x="10979" y="1858"/>
                  </a:cubicBezTo>
                  <a:lnTo>
                    <a:pt x="10979" y="1870"/>
                  </a:lnTo>
                  <a:cubicBezTo>
                    <a:pt x="10932" y="1905"/>
                    <a:pt x="10885" y="1940"/>
                    <a:pt x="10838" y="1987"/>
                  </a:cubicBezTo>
                  <a:cubicBezTo>
                    <a:pt x="10827" y="1998"/>
                    <a:pt x="10804" y="2011"/>
                    <a:pt x="10780" y="2034"/>
                  </a:cubicBezTo>
                  <a:cubicBezTo>
                    <a:pt x="10862" y="1870"/>
                    <a:pt x="10955" y="1706"/>
                    <a:pt x="11049" y="1566"/>
                  </a:cubicBezTo>
                  <a:cubicBezTo>
                    <a:pt x="11108" y="1530"/>
                    <a:pt x="11166" y="1496"/>
                    <a:pt x="11236" y="1460"/>
                  </a:cubicBezTo>
                  <a:close/>
                  <a:moveTo>
                    <a:pt x="9223" y="1940"/>
                  </a:moveTo>
                  <a:cubicBezTo>
                    <a:pt x="9316" y="1964"/>
                    <a:pt x="9410" y="1987"/>
                    <a:pt x="9492" y="2022"/>
                  </a:cubicBezTo>
                  <a:cubicBezTo>
                    <a:pt x="9492" y="2022"/>
                    <a:pt x="9480" y="2022"/>
                    <a:pt x="9480" y="2034"/>
                  </a:cubicBezTo>
                  <a:cubicBezTo>
                    <a:pt x="9480" y="2022"/>
                    <a:pt x="9469" y="2022"/>
                    <a:pt x="9469" y="2022"/>
                  </a:cubicBezTo>
                  <a:cubicBezTo>
                    <a:pt x="9424" y="1997"/>
                    <a:pt x="9375" y="1989"/>
                    <a:pt x="9324" y="1989"/>
                  </a:cubicBezTo>
                  <a:cubicBezTo>
                    <a:pt x="9256" y="1989"/>
                    <a:pt x="9185" y="2004"/>
                    <a:pt x="9118" y="2011"/>
                  </a:cubicBezTo>
                  <a:cubicBezTo>
                    <a:pt x="9001" y="2034"/>
                    <a:pt x="8871" y="2034"/>
                    <a:pt x="8743" y="2045"/>
                  </a:cubicBezTo>
                  <a:cubicBezTo>
                    <a:pt x="8825" y="2011"/>
                    <a:pt x="8907" y="1987"/>
                    <a:pt x="9001" y="1975"/>
                  </a:cubicBezTo>
                  <a:cubicBezTo>
                    <a:pt x="9071" y="1964"/>
                    <a:pt x="9141" y="1952"/>
                    <a:pt x="9223" y="1940"/>
                  </a:cubicBezTo>
                  <a:close/>
                  <a:moveTo>
                    <a:pt x="8743" y="1847"/>
                  </a:moveTo>
                  <a:lnTo>
                    <a:pt x="8918" y="1881"/>
                  </a:lnTo>
                  <a:cubicBezTo>
                    <a:pt x="8790" y="1917"/>
                    <a:pt x="8650" y="1964"/>
                    <a:pt x="8520" y="2045"/>
                  </a:cubicBezTo>
                  <a:cubicBezTo>
                    <a:pt x="8520" y="2045"/>
                    <a:pt x="8520" y="2057"/>
                    <a:pt x="8509" y="2057"/>
                  </a:cubicBezTo>
                  <a:cubicBezTo>
                    <a:pt x="8427" y="2057"/>
                    <a:pt x="8345" y="2069"/>
                    <a:pt x="8251" y="2069"/>
                  </a:cubicBezTo>
                  <a:cubicBezTo>
                    <a:pt x="8415" y="1987"/>
                    <a:pt x="8567" y="1917"/>
                    <a:pt x="8743" y="1847"/>
                  </a:cubicBezTo>
                  <a:close/>
                  <a:moveTo>
                    <a:pt x="8427" y="1835"/>
                  </a:moveTo>
                  <a:cubicBezTo>
                    <a:pt x="8415" y="1847"/>
                    <a:pt x="8392" y="1847"/>
                    <a:pt x="8380" y="1858"/>
                  </a:cubicBezTo>
                  <a:cubicBezTo>
                    <a:pt x="8263" y="1917"/>
                    <a:pt x="8158" y="2011"/>
                    <a:pt x="8052" y="2092"/>
                  </a:cubicBezTo>
                  <a:cubicBezTo>
                    <a:pt x="7971" y="2104"/>
                    <a:pt x="7877" y="2104"/>
                    <a:pt x="7794" y="2116"/>
                  </a:cubicBezTo>
                  <a:cubicBezTo>
                    <a:pt x="7971" y="2034"/>
                    <a:pt x="8158" y="1964"/>
                    <a:pt x="8310" y="1858"/>
                  </a:cubicBezTo>
                  <a:lnTo>
                    <a:pt x="8333" y="1835"/>
                  </a:lnTo>
                  <a:close/>
                  <a:moveTo>
                    <a:pt x="13777" y="1764"/>
                  </a:moveTo>
                  <a:cubicBezTo>
                    <a:pt x="13449" y="1928"/>
                    <a:pt x="13109" y="2057"/>
                    <a:pt x="12747" y="2128"/>
                  </a:cubicBezTo>
                  <a:cubicBezTo>
                    <a:pt x="12594" y="2162"/>
                    <a:pt x="12430" y="2186"/>
                    <a:pt x="12255" y="2221"/>
                  </a:cubicBezTo>
                  <a:cubicBezTo>
                    <a:pt x="12290" y="2175"/>
                    <a:pt x="12325" y="2128"/>
                    <a:pt x="12349" y="2081"/>
                  </a:cubicBezTo>
                  <a:cubicBezTo>
                    <a:pt x="12536" y="1987"/>
                    <a:pt x="12724" y="1917"/>
                    <a:pt x="12934" y="1858"/>
                  </a:cubicBezTo>
                  <a:cubicBezTo>
                    <a:pt x="13145" y="1811"/>
                    <a:pt x="13356" y="1776"/>
                    <a:pt x="13578" y="1764"/>
                  </a:cubicBezTo>
                  <a:close/>
                  <a:moveTo>
                    <a:pt x="7994" y="1870"/>
                  </a:moveTo>
                  <a:cubicBezTo>
                    <a:pt x="7935" y="1917"/>
                    <a:pt x="7865" y="1952"/>
                    <a:pt x="7807" y="1987"/>
                  </a:cubicBezTo>
                  <a:cubicBezTo>
                    <a:pt x="7713" y="2045"/>
                    <a:pt x="7619" y="2104"/>
                    <a:pt x="7549" y="2175"/>
                  </a:cubicBezTo>
                  <a:cubicBezTo>
                    <a:pt x="7443" y="2198"/>
                    <a:pt x="7338" y="2245"/>
                    <a:pt x="7245" y="2292"/>
                  </a:cubicBezTo>
                  <a:cubicBezTo>
                    <a:pt x="7279" y="2245"/>
                    <a:pt x="7326" y="2209"/>
                    <a:pt x="7362" y="2175"/>
                  </a:cubicBezTo>
                  <a:cubicBezTo>
                    <a:pt x="7537" y="2022"/>
                    <a:pt x="7760" y="1917"/>
                    <a:pt x="7994" y="1870"/>
                  </a:cubicBezTo>
                  <a:close/>
                  <a:moveTo>
                    <a:pt x="10780" y="1753"/>
                  </a:moveTo>
                  <a:lnTo>
                    <a:pt x="10757" y="1776"/>
                  </a:lnTo>
                  <a:cubicBezTo>
                    <a:pt x="10698" y="1905"/>
                    <a:pt x="10663" y="2034"/>
                    <a:pt x="10628" y="2162"/>
                  </a:cubicBezTo>
                  <a:cubicBezTo>
                    <a:pt x="10569" y="2221"/>
                    <a:pt x="10510" y="2268"/>
                    <a:pt x="10452" y="2326"/>
                  </a:cubicBezTo>
                  <a:cubicBezTo>
                    <a:pt x="10534" y="2162"/>
                    <a:pt x="10640" y="1998"/>
                    <a:pt x="10698" y="1823"/>
                  </a:cubicBezTo>
                  <a:lnTo>
                    <a:pt x="10698" y="1811"/>
                  </a:lnTo>
                  <a:cubicBezTo>
                    <a:pt x="10721" y="1788"/>
                    <a:pt x="10745" y="1764"/>
                    <a:pt x="10780" y="1753"/>
                  </a:cubicBezTo>
                  <a:close/>
                  <a:moveTo>
                    <a:pt x="13859" y="1905"/>
                  </a:moveTo>
                  <a:lnTo>
                    <a:pt x="13859" y="1905"/>
                  </a:lnTo>
                  <a:cubicBezTo>
                    <a:pt x="13742" y="2139"/>
                    <a:pt x="13484" y="2315"/>
                    <a:pt x="13192" y="2432"/>
                  </a:cubicBezTo>
                  <a:cubicBezTo>
                    <a:pt x="13226" y="2396"/>
                    <a:pt x="13273" y="2362"/>
                    <a:pt x="13309" y="2326"/>
                  </a:cubicBezTo>
                  <a:cubicBezTo>
                    <a:pt x="13403" y="2245"/>
                    <a:pt x="13507" y="2162"/>
                    <a:pt x="13590" y="2069"/>
                  </a:cubicBezTo>
                  <a:cubicBezTo>
                    <a:pt x="13683" y="2022"/>
                    <a:pt x="13777" y="1964"/>
                    <a:pt x="13859" y="1905"/>
                  </a:cubicBezTo>
                  <a:close/>
                  <a:moveTo>
                    <a:pt x="9152" y="2221"/>
                  </a:moveTo>
                  <a:lnTo>
                    <a:pt x="9152" y="2221"/>
                  </a:lnTo>
                  <a:cubicBezTo>
                    <a:pt x="8837" y="2362"/>
                    <a:pt x="8497" y="2455"/>
                    <a:pt x="8158" y="2479"/>
                  </a:cubicBezTo>
                  <a:cubicBezTo>
                    <a:pt x="8047" y="2491"/>
                    <a:pt x="7898" y="2505"/>
                    <a:pt x="7751" y="2505"/>
                  </a:cubicBezTo>
                  <a:cubicBezTo>
                    <a:pt x="7602" y="2505"/>
                    <a:pt x="7455" y="2490"/>
                    <a:pt x="7350" y="2443"/>
                  </a:cubicBezTo>
                  <a:cubicBezTo>
                    <a:pt x="7303" y="2455"/>
                    <a:pt x="7268" y="2455"/>
                    <a:pt x="7245" y="2455"/>
                  </a:cubicBezTo>
                  <a:cubicBezTo>
                    <a:pt x="7643" y="2338"/>
                    <a:pt x="8029" y="2256"/>
                    <a:pt x="8450" y="2245"/>
                  </a:cubicBezTo>
                  <a:cubicBezTo>
                    <a:pt x="8661" y="2233"/>
                    <a:pt x="8918" y="2245"/>
                    <a:pt x="9152" y="2221"/>
                  </a:cubicBezTo>
                  <a:close/>
                  <a:moveTo>
                    <a:pt x="4868" y="2239"/>
                  </a:moveTo>
                  <a:cubicBezTo>
                    <a:pt x="4935" y="2239"/>
                    <a:pt x="5003" y="2245"/>
                    <a:pt x="5044" y="2245"/>
                  </a:cubicBezTo>
                  <a:lnTo>
                    <a:pt x="5055" y="2245"/>
                  </a:lnTo>
                  <a:cubicBezTo>
                    <a:pt x="5091" y="2292"/>
                    <a:pt x="5067" y="2373"/>
                    <a:pt x="4997" y="2467"/>
                  </a:cubicBezTo>
                  <a:cubicBezTo>
                    <a:pt x="4938" y="2490"/>
                    <a:pt x="4880" y="2526"/>
                    <a:pt x="4833" y="2549"/>
                  </a:cubicBezTo>
                  <a:cubicBezTo>
                    <a:pt x="4803" y="2555"/>
                    <a:pt x="4776" y="2558"/>
                    <a:pt x="4752" y="2558"/>
                  </a:cubicBezTo>
                  <a:cubicBezTo>
                    <a:pt x="4551" y="2558"/>
                    <a:pt x="4556" y="2362"/>
                    <a:pt x="4693" y="2268"/>
                  </a:cubicBezTo>
                  <a:cubicBezTo>
                    <a:pt x="4733" y="2245"/>
                    <a:pt x="4801" y="2239"/>
                    <a:pt x="4868" y="2239"/>
                  </a:cubicBezTo>
                  <a:close/>
                  <a:moveTo>
                    <a:pt x="13344" y="2162"/>
                  </a:moveTo>
                  <a:cubicBezTo>
                    <a:pt x="13192" y="2279"/>
                    <a:pt x="13016" y="2385"/>
                    <a:pt x="12875" y="2514"/>
                  </a:cubicBezTo>
                  <a:cubicBezTo>
                    <a:pt x="12864" y="2526"/>
                    <a:pt x="12864" y="2526"/>
                    <a:pt x="12864" y="2537"/>
                  </a:cubicBezTo>
                  <a:cubicBezTo>
                    <a:pt x="12817" y="2549"/>
                    <a:pt x="12782" y="2560"/>
                    <a:pt x="12735" y="2573"/>
                  </a:cubicBezTo>
                  <a:cubicBezTo>
                    <a:pt x="12747" y="2560"/>
                    <a:pt x="12770" y="2549"/>
                    <a:pt x="12782" y="2537"/>
                  </a:cubicBezTo>
                  <a:cubicBezTo>
                    <a:pt x="12899" y="2455"/>
                    <a:pt x="13004" y="2338"/>
                    <a:pt x="13098" y="2233"/>
                  </a:cubicBezTo>
                  <a:lnTo>
                    <a:pt x="13344" y="2162"/>
                  </a:lnTo>
                  <a:close/>
                  <a:moveTo>
                    <a:pt x="12419" y="2396"/>
                  </a:moveTo>
                  <a:cubicBezTo>
                    <a:pt x="12337" y="2443"/>
                    <a:pt x="12255" y="2479"/>
                    <a:pt x="12173" y="2514"/>
                  </a:cubicBezTo>
                  <a:cubicBezTo>
                    <a:pt x="12091" y="2537"/>
                    <a:pt x="11986" y="2560"/>
                    <a:pt x="11904" y="2596"/>
                  </a:cubicBezTo>
                  <a:cubicBezTo>
                    <a:pt x="11939" y="2573"/>
                    <a:pt x="11974" y="2537"/>
                    <a:pt x="12021" y="2490"/>
                  </a:cubicBezTo>
                  <a:cubicBezTo>
                    <a:pt x="12032" y="2490"/>
                    <a:pt x="12045" y="2490"/>
                    <a:pt x="12068" y="2479"/>
                  </a:cubicBezTo>
                  <a:cubicBezTo>
                    <a:pt x="12185" y="2443"/>
                    <a:pt x="12302" y="2420"/>
                    <a:pt x="12419" y="2396"/>
                  </a:cubicBezTo>
                  <a:close/>
                  <a:moveTo>
                    <a:pt x="12911" y="2279"/>
                  </a:moveTo>
                  <a:lnTo>
                    <a:pt x="12911" y="2279"/>
                  </a:lnTo>
                  <a:cubicBezTo>
                    <a:pt x="12852" y="2326"/>
                    <a:pt x="12794" y="2373"/>
                    <a:pt x="12724" y="2409"/>
                  </a:cubicBezTo>
                  <a:cubicBezTo>
                    <a:pt x="12677" y="2455"/>
                    <a:pt x="12618" y="2479"/>
                    <a:pt x="12560" y="2514"/>
                  </a:cubicBezTo>
                  <a:cubicBezTo>
                    <a:pt x="12524" y="2526"/>
                    <a:pt x="12489" y="2573"/>
                    <a:pt x="12454" y="2584"/>
                  </a:cubicBezTo>
                  <a:lnTo>
                    <a:pt x="12419" y="2619"/>
                  </a:lnTo>
                  <a:cubicBezTo>
                    <a:pt x="12364" y="2619"/>
                    <a:pt x="12304" y="2624"/>
                    <a:pt x="12246" y="2624"/>
                  </a:cubicBezTo>
                  <a:cubicBezTo>
                    <a:pt x="12217" y="2624"/>
                    <a:pt x="12189" y="2623"/>
                    <a:pt x="12162" y="2619"/>
                  </a:cubicBezTo>
                  <a:cubicBezTo>
                    <a:pt x="12337" y="2560"/>
                    <a:pt x="12489" y="2479"/>
                    <a:pt x="12641" y="2350"/>
                  </a:cubicBezTo>
                  <a:cubicBezTo>
                    <a:pt x="12735" y="2326"/>
                    <a:pt x="12817" y="2303"/>
                    <a:pt x="12911" y="2279"/>
                  </a:cubicBezTo>
                  <a:close/>
                  <a:moveTo>
                    <a:pt x="1473" y="2432"/>
                  </a:moveTo>
                  <a:cubicBezTo>
                    <a:pt x="1532" y="2502"/>
                    <a:pt x="1602" y="2514"/>
                    <a:pt x="1696" y="2537"/>
                  </a:cubicBezTo>
                  <a:cubicBezTo>
                    <a:pt x="1847" y="2596"/>
                    <a:pt x="1988" y="2654"/>
                    <a:pt x="2140" y="2713"/>
                  </a:cubicBezTo>
                  <a:cubicBezTo>
                    <a:pt x="2047" y="2713"/>
                    <a:pt x="1964" y="2690"/>
                    <a:pt x="1883" y="2666"/>
                  </a:cubicBezTo>
                  <a:cubicBezTo>
                    <a:pt x="1789" y="2643"/>
                    <a:pt x="1696" y="2607"/>
                    <a:pt x="1602" y="2596"/>
                  </a:cubicBezTo>
                  <a:cubicBezTo>
                    <a:pt x="1543" y="2549"/>
                    <a:pt x="1496" y="2490"/>
                    <a:pt x="1461" y="2432"/>
                  </a:cubicBezTo>
                  <a:close/>
                  <a:moveTo>
                    <a:pt x="1847" y="2771"/>
                  </a:moveTo>
                  <a:lnTo>
                    <a:pt x="1847" y="2771"/>
                  </a:lnTo>
                  <a:cubicBezTo>
                    <a:pt x="1957" y="2797"/>
                    <a:pt x="2073" y="2816"/>
                    <a:pt x="2191" y="2816"/>
                  </a:cubicBezTo>
                  <a:cubicBezTo>
                    <a:pt x="2236" y="2816"/>
                    <a:pt x="2282" y="2813"/>
                    <a:pt x="2328" y="2807"/>
                  </a:cubicBezTo>
                  <a:lnTo>
                    <a:pt x="2339" y="2807"/>
                  </a:lnTo>
                  <a:cubicBezTo>
                    <a:pt x="2398" y="2818"/>
                    <a:pt x="2445" y="2841"/>
                    <a:pt x="2492" y="2865"/>
                  </a:cubicBezTo>
                  <a:cubicBezTo>
                    <a:pt x="2526" y="2877"/>
                    <a:pt x="2550" y="2888"/>
                    <a:pt x="2585" y="2900"/>
                  </a:cubicBezTo>
                  <a:cubicBezTo>
                    <a:pt x="2499" y="2900"/>
                    <a:pt x="2410" y="2903"/>
                    <a:pt x="2321" y="2903"/>
                  </a:cubicBezTo>
                  <a:cubicBezTo>
                    <a:pt x="2229" y="2903"/>
                    <a:pt x="2136" y="2900"/>
                    <a:pt x="2047" y="2888"/>
                  </a:cubicBezTo>
                  <a:cubicBezTo>
                    <a:pt x="1977" y="2854"/>
                    <a:pt x="1918" y="2818"/>
                    <a:pt x="1847" y="2771"/>
                  </a:cubicBezTo>
                  <a:close/>
                  <a:moveTo>
                    <a:pt x="5793" y="2362"/>
                  </a:moveTo>
                  <a:cubicBezTo>
                    <a:pt x="5828" y="2502"/>
                    <a:pt x="5992" y="2607"/>
                    <a:pt x="6085" y="2701"/>
                  </a:cubicBezTo>
                  <a:cubicBezTo>
                    <a:pt x="6144" y="2760"/>
                    <a:pt x="6214" y="2830"/>
                    <a:pt x="6273" y="2912"/>
                  </a:cubicBezTo>
                  <a:cubicBezTo>
                    <a:pt x="6202" y="2865"/>
                    <a:pt x="6132" y="2818"/>
                    <a:pt x="6074" y="2771"/>
                  </a:cubicBezTo>
                  <a:cubicBezTo>
                    <a:pt x="5992" y="2701"/>
                    <a:pt x="5921" y="2607"/>
                    <a:pt x="5828" y="2549"/>
                  </a:cubicBezTo>
                  <a:cubicBezTo>
                    <a:pt x="5804" y="2490"/>
                    <a:pt x="5793" y="2420"/>
                    <a:pt x="5781" y="2362"/>
                  </a:cubicBezTo>
                  <a:close/>
                  <a:moveTo>
                    <a:pt x="10440" y="2081"/>
                  </a:moveTo>
                  <a:cubicBezTo>
                    <a:pt x="10429" y="2104"/>
                    <a:pt x="10417" y="2139"/>
                    <a:pt x="10406" y="2162"/>
                  </a:cubicBezTo>
                  <a:cubicBezTo>
                    <a:pt x="10347" y="2279"/>
                    <a:pt x="10288" y="2396"/>
                    <a:pt x="10265" y="2526"/>
                  </a:cubicBezTo>
                  <a:cubicBezTo>
                    <a:pt x="10171" y="2643"/>
                    <a:pt x="10089" y="2783"/>
                    <a:pt x="10042" y="2924"/>
                  </a:cubicBezTo>
                  <a:cubicBezTo>
                    <a:pt x="10031" y="2748"/>
                    <a:pt x="10323" y="2221"/>
                    <a:pt x="10359" y="2175"/>
                  </a:cubicBezTo>
                  <a:cubicBezTo>
                    <a:pt x="10382" y="2139"/>
                    <a:pt x="10406" y="2116"/>
                    <a:pt x="10440" y="2081"/>
                  </a:cubicBezTo>
                  <a:close/>
                  <a:moveTo>
                    <a:pt x="11600" y="1624"/>
                  </a:moveTo>
                  <a:lnTo>
                    <a:pt x="11600" y="1624"/>
                  </a:lnTo>
                  <a:cubicBezTo>
                    <a:pt x="11459" y="1870"/>
                    <a:pt x="11272" y="2104"/>
                    <a:pt x="11072" y="2303"/>
                  </a:cubicBezTo>
                  <a:cubicBezTo>
                    <a:pt x="10897" y="2479"/>
                    <a:pt x="10698" y="2631"/>
                    <a:pt x="10487" y="2760"/>
                  </a:cubicBezTo>
                  <a:cubicBezTo>
                    <a:pt x="10464" y="2771"/>
                    <a:pt x="10323" y="2865"/>
                    <a:pt x="10206" y="2924"/>
                  </a:cubicBezTo>
                  <a:lnTo>
                    <a:pt x="10195" y="2924"/>
                  </a:lnTo>
                  <a:cubicBezTo>
                    <a:pt x="10440" y="2607"/>
                    <a:pt x="10698" y="2326"/>
                    <a:pt x="11014" y="2081"/>
                  </a:cubicBezTo>
                  <a:cubicBezTo>
                    <a:pt x="11202" y="1928"/>
                    <a:pt x="11424" y="1788"/>
                    <a:pt x="11600" y="1624"/>
                  </a:cubicBezTo>
                  <a:close/>
                  <a:moveTo>
                    <a:pt x="1959" y="2394"/>
                  </a:moveTo>
                  <a:cubicBezTo>
                    <a:pt x="2166" y="2394"/>
                    <a:pt x="2382" y="2429"/>
                    <a:pt x="2597" y="2490"/>
                  </a:cubicBezTo>
                  <a:cubicBezTo>
                    <a:pt x="2643" y="2502"/>
                    <a:pt x="3522" y="2818"/>
                    <a:pt x="3709" y="3005"/>
                  </a:cubicBezTo>
                  <a:cubicBezTo>
                    <a:pt x="3252" y="2935"/>
                    <a:pt x="2843" y="2818"/>
                    <a:pt x="2421" y="2631"/>
                  </a:cubicBezTo>
                  <a:cubicBezTo>
                    <a:pt x="2245" y="2560"/>
                    <a:pt x="2058" y="2455"/>
                    <a:pt x="1871" y="2396"/>
                  </a:cubicBezTo>
                  <a:cubicBezTo>
                    <a:pt x="1900" y="2395"/>
                    <a:pt x="1929" y="2394"/>
                    <a:pt x="1959" y="2394"/>
                  </a:cubicBezTo>
                  <a:close/>
                  <a:moveTo>
                    <a:pt x="2773" y="2971"/>
                  </a:moveTo>
                  <a:cubicBezTo>
                    <a:pt x="2843" y="3005"/>
                    <a:pt x="2924" y="3029"/>
                    <a:pt x="2995" y="3052"/>
                  </a:cubicBezTo>
                  <a:cubicBezTo>
                    <a:pt x="2946" y="3055"/>
                    <a:pt x="2898" y="3056"/>
                    <a:pt x="2851" y="3056"/>
                  </a:cubicBezTo>
                  <a:cubicBezTo>
                    <a:pt x="2807" y="3056"/>
                    <a:pt x="2763" y="3055"/>
                    <a:pt x="2720" y="3055"/>
                  </a:cubicBezTo>
                  <a:cubicBezTo>
                    <a:pt x="2629" y="3055"/>
                    <a:pt x="2539" y="3058"/>
                    <a:pt x="2445" y="3075"/>
                  </a:cubicBezTo>
                  <a:lnTo>
                    <a:pt x="2375" y="3041"/>
                  </a:lnTo>
                  <a:cubicBezTo>
                    <a:pt x="2503" y="3041"/>
                    <a:pt x="2643" y="3005"/>
                    <a:pt x="2773" y="2971"/>
                  </a:cubicBezTo>
                  <a:close/>
                  <a:moveTo>
                    <a:pt x="3252" y="3122"/>
                  </a:moveTo>
                  <a:cubicBezTo>
                    <a:pt x="3342" y="3135"/>
                    <a:pt x="3429" y="3145"/>
                    <a:pt x="3514" y="3145"/>
                  </a:cubicBezTo>
                  <a:cubicBezTo>
                    <a:pt x="3584" y="3145"/>
                    <a:pt x="3652" y="3138"/>
                    <a:pt x="3720" y="3122"/>
                  </a:cubicBezTo>
                  <a:lnTo>
                    <a:pt x="3720" y="3122"/>
                  </a:lnTo>
                  <a:cubicBezTo>
                    <a:pt x="3662" y="3199"/>
                    <a:pt x="3501" y="3222"/>
                    <a:pt x="3324" y="3222"/>
                  </a:cubicBezTo>
                  <a:cubicBezTo>
                    <a:pt x="3147" y="3222"/>
                    <a:pt x="2954" y="3199"/>
                    <a:pt x="2831" y="3181"/>
                  </a:cubicBezTo>
                  <a:cubicBezTo>
                    <a:pt x="2854" y="3181"/>
                    <a:pt x="2878" y="3169"/>
                    <a:pt x="2901" y="3169"/>
                  </a:cubicBezTo>
                  <a:cubicBezTo>
                    <a:pt x="3018" y="3169"/>
                    <a:pt x="3147" y="3158"/>
                    <a:pt x="3252" y="3122"/>
                  </a:cubicBezTo>
                  <a:close/>
                  <a:moveTo>
                    <a:pt x="5945" y="2795"/>
                  </a:moveTo>
                  <a:cubicBezTo>
                    <a:pt x="6085" y="2912"/>
                    <a:pt x="6226" y="3005"/>
                    <a:pt x="6402" y="3064"/>
                  </a:cubicBezTo>
                  <a:lnTo>
                    <a:pt x="6413" y="3075"/>
                  </a:lnTo>
                  <a:cubicBezTo>
                    <a:pt x="6472" y="3134"/>
                    <a:pt x="6519" y="3193"/>
                    <a:pt x="6577" y="3239"/>
                  </a:cubicBezTo>
                  <a:cubicBezTo>
                    <a:pt x="6577" y="3252"/>
                    <a:pt x="6589" y="3252"/>
                    <a:pt x="6589" y="3263"/>
                  </a:cubicBezTo>
                  <a:cubicBezTo>
                    <a:pt x="6425" y="3193"/>
                    <a:pt x="6261" y="3111"/>
                    <a:pt x="6097" y="3005"/>
                  </a:cubicBezTo>
                  <a:lnTo>
                    <a:pt x="6085" y="3005"/>
                  </a:lnTo>
                  <a:cubicBezTo>
                    <a:pt x="6027" y="2935"/>
                    <a:pt x="5992" y="2865"/>
                    <a:pt x="5945" y="2795"/>
                  </a:cubicBezTo>
                  <a:close/>
                  <a:moveTo>
                    <a:pt x="8848" y="3228"/>
                  </a:moveTo>
                  <a:cubicBezTo>
                    <a:pt x="8884" y="3228"/>
                    <a:pt x="8907" y="3239"/>
                    <a:pt x="8930" y="3239"/>
                  </a:cubicBezTo>
                  <a:cubicBezTo>
                    <a:pt x="9001" y="3286"/>
                    <a:pt x="9094" y="3310"/>
                    <a:pt x="9152" y="3345"/>
                  </a:cubicBezTo>
                  <a:cubicBezTo>
                    <a:pt x="9246" y="3403"/>
                    <a:pt x="9329" y="3450"/>
                    <a:pt x="9422" y="3509"/>
                  </a:cubicBezTo>
                  <a:cubicBezTo>
                    <a:pt x="9329" y="3486"/>
                    <a:pt x="9246" y="3462"/>
                    <a:pt x="9176" y="3427"/>
                  </a:cubicBezTo>
                  <a:cubicBezTo>
                    <a:pt x="9082" y="3380"/>
                    <a:pt x="8989" y="3322"/>
                    <a:pt x="8895" y="3298"/>
                  </a:cubicBezTo>
                  <a:cubicBezTo>
                    <a:pt x="8884" y="3275"/>
                    <a:pt x="8871" y="3252"/>
                    <a:pt x="8848" y="3228"/>
                  </a:cubicBezTo>
                  <a:close/>
                  <a:moveTo>
                    <a:pt x="6311" y="3283"/>
                  </a:moveTo>
                  <a:cubicBezTo>
                    <a:pt x="6314" y="3286"/>
                    <a:pt x="6319" y="3286"/>
                    <a:pt x="6319" y="3286"/>
                  </a:cubicBezTo>
                  <a:cubicBezTo>
                    <a:pt x="6449" y="3356"/>
                    <a:pt x="6589" y="3380"/>
                    <a:pt x="6730" y="3415"/>
                  </a:cubicBezTo>
                  <a:cubicBezTo>
                    <a:pt x="6788" y="3474"/>
                    <a:pt x="6847" y="3520"/>
                    <a:pt x="6905" y="3579"/>
                  </a:cubicBezTo>
                  <a:cubicBezTo>
                    <a:pt x="6730" y="3509"/>
                    <a:pt x="6566" y="3403"/>
                    <a:pt x="6390" y="3356"/>
                  </a:cubicBezTo>
                  <a:lnTo>
                    <a:pt x="6366" y="3356"/>
                  </a:lnTo>
                  <a:cubicBezTo>
                    <a:pt x="6345" y="3335"/>
                    <a:pt x="6323" y="3313"/>
                    <a:pt x="6311" y="3283"/>
                  </a:cubicBezTo>
                  <a:close/>
                  <a:moveTo>
                    <a:pt x="9082" y="3509"/>
                  </a:moveTo>
                  <a:cubicBezTo>
                    <a:pt x="9235" y="3567"/>
                    <a:pt x="9410" y="3626"/>
                    <a:pt x="9597" y="3626"/>
                  </a:cubicBezTo>
                  <a:lnTo>
                    <a:pt x="9609" y="3626"/>
                  </a:lnTo>
                  <a:cubicBezTo>
                    <a:pt x="9680" y="3673"/>
                    <a:pt x="9750" y="3720"/>
                    <a:pt x="9831" y="3767"/>
                  </a:cubicBezTo>
                  <a:cubicBezTo>
                    <a:pt x="9644" y="3743"/>
                    <a:pt x="9457" y="3708"/>
                    <a:pt x="9282" y="3661"/>
                  </a:cubicBezTo>
                  <a:lnTo>
                    <a:pt x="9258" y="3661"/>
                  </a:lnTo>
                  <a:cubicBezTo>
                    <a:pt x="9188" y="3614"/>
                    <a:pt x="9129" y="3556"/>
                    <a:pt x="9082" y="3509"/>
                  </a:cubicBezTo>
                  <a:close/>
                  <a:moveTo>
                    <a:pt x="6179" y="2502"/>
                  </a:moveTo>
                  <a:lnTo>
                    <a:pt x="6179" y="2502"/>
                  </a:lnTo>
                  <a:cubicBezTo>
                    <a:pt x="6343" y="2584"/>
                    <a:pt x="6519" y="2677"/>
                    <a:pt x="6683" y="2818"/>
                  </a:cubicBezTo>
                  <a:cubicBezTo>
                    <a:pt x="6893" y="2982"/>
                    <a:pt x="7092" y="3193"/>
                    <a:pt x="7256" y="3415"/>
                  </a:cubicBezTo>
                  <a:cubicBezTo>
                    <a:pt x="7303" y="3486"/>
                    <a:pt x="7455" y="3684"/>
                    <a:pt x="7513" y="3813"/>
                  </a:cubicBezTo>
                  <a:cubicBezTo>
                    <a:pt x="7198" y="3579"/>
                    <a:pt x="6893" y="3333"/>
                    <a:pt x="6624" y="3029"/>
                  </a:cubicBezTo>
                  <a:cubicBezTo>
                    <a:pt x="6483" y="2865"/>
                    <a:pt x="6343" y="2666"/>
                    <a:pt x="6179" y="2502"/>
                  </a:cubicBezTo>
                  <a:close/>
                  <a:moveTo>
                    <a:pt x="6647" y="3603"/>
                  </a:moveTo>
                  <a:lnTo>
                    <a:pt x="6647" y="3603"/>
                  </a:lnTo>
                  <a:cubicBezTo>
                    <a:pt x="6671" y="3614"/>
                    <a:pt x="6694" y="3614"/>
                    <a:pt x="6717" y="3626"/>
                  </a:cubicBezTo>
                  <a:cubicBezTo>
                    <a:pt x="6847" y="3684"/>
                    <a:pt x="6975" y="3731"/>
                    <a:pt x="7104" y="3754"/>
                  </a:cubicBezTo>
                  <a:cubicBezTo>
                    <a:pt x="7209" y="3825"/>
                    <a:pt x="7315" y="3884"/>
                    <a:pt x="7420" y="3931"/>
                  </a:cubicBezTo>
                  <a:cubicBezTo>
                    <a:pt x="7326" y="3931"/>
                    <a:pt x="7186" y="3884"/>
                    <a:pt x="7128" y="3872"/>
                  </a:cubicBezTo>
                  <a:cubicBezTo>
                    <a:pt x="6952" y="3813"/>
                    <a:pt x="6788" y="3720"/>
                    <a:pt x="6647" y="3603"/>
                  </a:cubicBezTo>
                  <a:close/>
                  <a:moveTo>
                    <a:pt x="10008" y="3860"/>
                  </a:moveTo>
                  <a:cubicBezTo>
                    <a:pt x="10078" y="3907"/>
                    <a:pt x="10148" y="3942"/>
                    <a:pt x="10229" y="3977"/>
                  </a:cubicBezTo>
                  <a:cubicBezTo>
                    <a:pt x="10031" y="3954"/>
                    <a:pt x="9844" y="3907"/>
                    <a:pt x="9656" y="3907"/>
                  </a:cubicBezTo>
                  <a:cubicBezTo>
                    <a:pt x="9644" y="3907"/>
                    <a:pt x="9633" y="3907"/>
                    <a:pt x="9633" y="3918"/>
                  </a:cubicBezTo>
                  <a:cubicBezTo>
                    <a:pt x="9597" y="3895"/>
                    <a:pt x="9563" y="3872"/>
                    <a:pt x="9527" y="3860"/>
                  </a:cubicBezTo>
                  <a:lnTo>
                    <a:pt x="9574" y="3860"/>
                  </a:lnTo>
                  <a:cubicBezTo>
                    <a:pt x="9633" y="3870"/>
                    <a:pt x="9694" y="3874"/>
                    <a:pt x="9755" y="3874"/>
                  </a:cubicBezTo>
                  <a:cubicBezTo>
                    <a:pt x="9840" y="3874"/>
                    <a:pt x="9926" y="3867"/>
                    <a:pt x="10008" y="3860"/>
                  </a:cubicBezTo>
                  <a:close/>
                  <a:moveTo>
                    <a:pt x="9727" y="3286"/>
                  </a:moveTo>
                  <a:cubicBezTo>
                    <a:pt x="9867" y="3333"/>
                    <a:pt x="10008" y="3403"/>
                    <a:pt x="10148" y="3486"/>
                  </a:cubicBezTo>
                  <a:cubicBezTo>
                    <a:pt x="10393" y="3626"/>
                    <a:pt x="10581" y="3790"/>
                    <a:pt x="10791" y="3977"/>
                  </a:cubicBezTo>
                  <a:lnTo>
                    <a:pt x="10827" y="4012"/>
                  </a:lnTo>
                  <a:cubicBezTo>
                    <a:pt x="10476" y="3895"/>
                    <a:pt x="10148" y="3743"/>
                    <a:pt x="9831" y="3544"/>
                  </a:cubicBezTo>
                  <a:cubicBezTo>
                    <a:pt x="9703" y="3474"/>
                    <a:pt x="9563" y="3369"/>
                    <a:pt x="9433" y="3286"/>
                  </a:cubicBezTo>
                  <a:close/>
                  <a:moveTo>
                    <a:pt x="9961" y="4071"/>
                  </a:moveTo>
                  <a:cubicBezTo>
                    <a:pt x="9995" y="4071"/>
                    <a:pt x="10042" y="4082"/>
                    <a:pt x="10078" y="4082"/>
                  </a:cubicBezTo>
                  <a:cubicBezTo>
                    <a:pt x="10151" y="4089"/>
                    <a:pt x="10225" y="4096"/>
                    <a:pt x="10299" y="4096"/>
                  </a:cubicBezTo>
                  <a:cubicBezTo>
                    <a:pt x="10354" y="4096"/>
                    <a:pt x="10409" y="4092"/>
                    <a:pt x="10464" y="4082"/>
                  </a:cubicBezTo>
                  <a:cubicBezTo>
                    <a:pt x="10569" y="4129"/>
                    <a:pt x="10674" y="4153"/>
                    <a:pt x="10780" y="4165"/>
                  </a:cubicBezTo>
                  <a:lnTo>
                    <a:pt x="10757" y="4165"/>
                  </a:lnTo>
                  <a:cubicBezTo>
                    <a:pt x="10686" y="4183"/>
                    <a:pt x="10608" y="4192"/>
                    <a:pt x="10525" y="4192"/>
                  </a:cubicBezTo>
                  <a:cubicBezTo>
                    <a:pt x="10349" y="4192"/>
                    <a:pt x="10152" y="4151"/>
                    <a:pt x="9961" y="4071"/>
                  </a:cubicBezTo>
                  <a:close/>
                  <a:moveTo>
                    <a:pt x="5144" y="1"/>
                  </a:moveTo>
                  <a:cubicBezTo>
                    <a:pt x="5134" y="1"/>
                    <a:pt x="5124" y="3"/>
                    <a:pt x="5114" y="8"/>
                  </a:cubicBezTo>
                  <a:cubicBezTo>
                    <a:pt x="4540" y="125"/>
                    <a:pt x="4048" y="348"/>
                    <a:pt x="3627" y="770"/>
                  </a:cubicBezTo>
                  <a:cubicBezTo>
                    <a:pt x="3416" y="980"/>
                    <a:pt x="3252" y="1215"/>
                    <a:pt x="3171" y="1507"/>
                  </a:cubicBezTo>
                  <a:cubicBezTo>
                    <a:pt x="3171" y="1554"/>
                    <a:pt x="3147" y="1636"/>
                    <a:pt x="3135" y="1717"/>
                  </a:cubicBezTo>
                  <a:cubicBezTo>
                    <a:pt x="2749" y="1776"/>
                    <a:pt x="2362" y="1881"/>
                    <a:pt x="2011" y="1987"/>
                  </a:cubicBezTo>
                  <a:cubicBezTo>
                    <a:pt x="1298" y="2198"/>
                    <a:pt x="361" y="2479"/>
                    <a:pt x="33" y="3228"/>
                  </a:cubicBezTo>
                  <a:cubicBezTo>
                    <a:pt x="1" y="3293"/>
                    <a:pt x="52" y="3346"/>
                    <a:pt x="102" y="3346"/>
                  </a:cubicBezTo>
                  <a:cubicBezTo>
                    <a:pt x="125" y="3346"/>
                    <a:pt x="147" y="3335"/>
                    <a:pt x="162" y="3310"/>
                  </a:cubicBezTo>
                  <a:cubicBezTo>
                    <a:pt x="349" y="2924"/>
                    <a:pt x="723" y="2677"/>
                    <a:pt x="1134" y="2514"/>
                  </a:cubicBezTo>
                  <a:lnTo>
                    <a:pt x="1157" y="2514"/>
                  </a:lnTo>
                  <a:lnTo>
                    <a:pt x="1262" y="2479"/>
                  </a:lnTo>
                  <a:cubicBezTo>
                    <a:pt x="1520" y="2888"/>
                    <a:pt x="2047" y="3158"/>
                    <a:pt x="2492" y="3298"/>
                  </a:cubicBezTo>
                  <a:cubicBezTo>
                    <a:pt x="2633" y="3344"/>
                    <a:pt x="2959" y="3408"/>
                    <a:pt x="3266" y="3408"/>
                  </a:cubicBezTo>
                  <a:cubicBezTo>
                    <a:pt x="3594" y="3408"/>
                    <a:pt x="3901" y="3335"/>
                    <a:pt x="3943" y="3088"/>
                  </a:cubicBezTo>
                  <a:cubicBezTo>
                    <a:pt x="3955" y="3041"/>
                    <a:pt x="3943" y="3017"/>
                    <a:pt x="3908" y="2982"/>
                  </a:cubicBezTo>
                  <a:cubicBezTo>
                    <a:pt x="3416" y="2607"/>
                    <a:pt x="2749" y="2256"/>
                    <a:pt x="2094" y="2209"/>
                  </a:cubicBezTo>
                  <a:cubicBezTo>
                    <a:pt x="2117" y="2209"/>
                    <a:pt x="2140" y="2198"/>
                    <a:pt x="2164" y="2198"/>
                  </a:cubicBezTo>
                  <a:cubicBezTo>
                    <a:pt x="2503" y="2104"/>
                    <a:pt x="2878" y="2022"/>
                    <a:pt x="3252" y="1975"/>
                  </a:cubicBezTo>
                  <a:cubicBezTo>
                    <a:pt x="3265" y="1978"/>
                    <a:pt x="3278" y="1980"/>
                    <a:pt x="3293" y="1980"/>
                  </a:cubicBezTo>
                  <a:cubicBezTo>
                    <a:pt x="3332" y="1980"/>
                    <a:pt x="3377" y="1969"/>
                    <a:pt x="3428" y="1952"/>
                  </a:cubicBezTo>
                  <a:cubicBezTo>
                    <a:pt x="3557" y="1943"/>
                    <a:pt x="3685" y="1938"/>
                    <a:pt x="3813" y="1938"/>
                  </a:cubicBezTo>
                  <a:cubicBezTo>
                    <a:pt x="4033" y="1938"/>
                    <a:pt x="4251" y="1954"/>
                    <a:pt x="4458" y="1998"/>
                  </a:cubicBezTo>
                  <a:cubicBezTo>
                    <a:pt x="4493" y="2011"/>
                    <a:pt x="4540" y="2011"/>
                    <a:pt x="4576" y="2022"/>
                  </a:cubicBezTo>
                  <a:cubicBezTo>
                    <a:pt x="4563" y="2022"/>
                    <a:pt x="4540" y="2034"/>
                    <a:pt x="4529" y="2034"/>
                  </a:cubicBezTo>
                  <a:cubicBezTo>
                    <a:pt x="4212" y="2139"/>
                    <a:pt x="3955" y="2479"/>
                    <a:pt x="4271" y="2760"/>
                  </a:cubicBezTo>
                  <a:cubicBezTo>
                    <a:pt x="4364" y="2837"/>
                    <a:pt x="4493" y="2871"/>
                    <a:pt x="4630" y="2871"/>
                  </a:cubicBezTo>
                  <a:cubicBezTo>
                    <a:pt x="4908" y="2871"/>
                    <a:pt x="5219" y="2733"/>
                    <a:pt x="5336" y="2537"/>
                  </a:cubicBezTo>
                  <a:cubicBezTo>
                    <a:pt x="5395" y="2432"/>
                    <a:pt x="5418" y="2350"/>
                    <a:pt x="5395" y="2268"/>
                  </a:cubicBezTo>
                  <a:lnTo>
                    <a:pt x="5442" y="2268"/>
                  </a:lnTo>
                  <a:cubicBezTo>
                    <a:pt x="5453" y="2279"/>
                    <a:pt x="5453" y="2292"/>
                    <a:pt x="5476" y="2292"/>
                  </a:cubicBezTo>
                  <a:cubicBezTo>
                    <a:pt x="5512" y="2303"/>
                    <a:pt x="5547" y="2303"/>
                    <a:pt x="5582" y="2315"/>
                  </a:cubicBezTo>
                  <a:cubicBezTo>
                    <a:pt x="5653" y="2818"/>
                    <a:pt x="6027" y="3310"/>
                    <a:pt x="6402" y="3626"/>
                  </a:cubicBezTo>
                  <a:cubicBezTo>
                    <a:pt x="6624" y="3825"/>
                    <a:pt x="6847" y="3989"/>
                    <a:pt x="7139" y="4059"/>
                  </a:cubicBezTo>
                  <a:cubicBezTo>
                    <a:pt x="7221" y="4082"/>
                    <a:pt x="7384" y="4123"/>
                    <a:pt x="7518" y="4123"/>
                  </a:cubicBezTo>
                  <a:cubicBezTo>
                    <a:pt x="7595" y="4123"/>
                    <a:pt x="7663" y="4109"/>
                    <a:pt x="7701" y="4071"/>
                  </a:cubicBezTo>
                  <a:cubicBezTo>
                    <a:pt x="7935" y="3848"/>
                    <a:pt x="7292" y="3158"/>
                    <a:pt x="7128" y="2994"/>
                  </a:cubicBezTo>
                  <a:cubicBezTo>
                    <a:pt x="7022" y="2877"/>
                    <a:pt x="6893" y="2760"/>
                    <a:pt x="6764" y="2654"/>
                  </a:cubicBezTo>
                  <a:lnTo>
                    <a:pt x="6764" y="2654"/>
                  </a:lnTo>
                  <a:cubicBezTo>
                    <a:pt x="7385" y="2888"/>
                    <a:pt x="7994" y="3075"/>
                    <a:pt x="8614" y="3193"/>
                  </a:cubicBezTo>
                  <a:cubicBezTo>
                    <a:pt x="8825" y="3614"/>
                    <a:pt x="9282" y="3942"/>
                    <a:pt x="9691" y="4153"/>
                  </a:cubicBezTo>
                  <a:cubicBezTo>
                    <a:pt x="9871" y="4239"/>
                    <a:pt x="10315" y="4396"/>
                    <a:pt x="10669" y="4396"/>
                  </a:cubicBezTo>
                  <a:cubicBezTo>
                    <a:pt x="10892" y="4396"/>
                    <a:pt x="11079" y="4333"/>
                    <a:pt x="11143" y="4153"/>
                  </a:cubicBezTo>
                  <a:cubicBezTo>
                    <a:pt x="11155" y="4118"/>
                    <a:pt x="11143" y="4082"/>
                    <a:pt x="11119" y="4059"/>
                  </a:cubicBezTo>
                  <a:cubicBezTo>
                    <a:pt x="10850" y="3767"/>
                    <a:pt x="10499" y="3474"/>
                    <a:pt x="10112" y="3263"/>
                  </a:cubicBezTo>
                  <a:cubicBezTo>
                    <a:pt x="10229" y="3252"/>
                    <a:pt x="10335" y="3239"/>
                    <a:pt x="10452" y="3216"/>
                  </a:cubicBezTo>
                  <a:cubicBezTo>
                    <a:pt x="10897" y="3146"/>
                    <a:pt x="11330" y="2994"/>
                    <a:pt x="11693" y="2748"/>
                  </a:cubicBezTo>
                  <a:cubicBezTo>
                    <a:pt x="11849" y="2793"/>
                    <a:pt x="12013" y="2812"/>
                    <a:pt x="12180" y="2812"/>
                  </a:cubicBezTo>
                  <a:cubicBezTo>
                    <a:pt x="12580" y="2812"/>
                    <a:pt x="12994" y="2701"/>
                    <a:pt x="13332" y="2560"/>
                  </a:cubicBezTo>
                  <a:cubicBezTo>
                    <a:pt x="13590" y="2443"/>
                    <a:pt x="14280" y="2011"/>
                    <a:pt x="14116" y="1636"/>
                  </a:cubicBezTo>
                  <a:cubicBezTo>
                    <a:pt x="14105" y="1613"/>
                    <a:pt x="14069" y="1600"/>
                    <a:pt x="14035" y="1600"/>
                  </a:cubicBezTo>
                  <a:cubicBezTo>
                    <a:pt x="13960" y="1597"/>
                    <a:pt x="13883" y="1595"/>
                    <a:pt x="13805" y="1595"/>
                  </a:cubicBezTo>
                  <a:cubicBezTo>
                    <a:pt x="13372" y="1595"/>
                    <a:pt x="12904" y="1654"/>
                    <a:pt x="12477" y="1823"/>
                  </a:cubicBezTo>
                  <a:cubicBezTo>
                    <a:pt x="12560" y="1624"/>
                    <a:pt x="12594" y="1425"/>
                    <a:pt x="12606" y="1191"/>
                  </a:cubicBezTo>
                  <a:cubicBezTo>
                    <a:pt x="12606" y="1105"/>
                    <a:pt x="12525" y="1053"/>
                    <a:pt x="12449" y="1053"/>
                  </a:cubicBezTo>
                  <a:cubicBezTo>
                    <a:pt x="12390" y="1053"/>
                    <a:pt x="12336" y="1084"/>
                    <a:pt x="12325" y="1156"/>
                  </a:cubicBezTo>
                  <a:cubicBezTo>
                    <a:pt x="12255" y="1613"/>
                    <a:pt x="12103" y="1928"/>
                    <a:pt x="11834" y="2198"/>
                  </a:cubicBezTo>
                  <a:cubicBezTo>
                    <a:pt x="11798" y="2233"/>
                    <a:pt x="11764" y="2256"/>
                    <a:pt x="11740" y="2279"/>
                  </a:cubicBezTo>
                  <a:cubicBezTo>
                    <a:pt x="11623" y="2385"/>
                    <a:pt x="11494" y="2479"/>
                    <a:pt x="11330" y="2560"/>
                  </a:cubicBezTo>
                  <a:cubicBezTo>
                    <a:pt x="11143" y="2677"/>
                    <a:pt x="10944" y="2748"/>
                    <a:pt x="10745" y="2807"/>
                  </a:cubicBezTo>
                  <a:cubicBezTo>
                    <a:pt x="10850" y="2736"/>
                    <a:pt x="10921" y="2666"/>
                    <a:pt x="10967" y="2643"/>
                  </a:cubicBezTo>
                  <a:cubicBezTo>
                    <a:pt x="11377" y="2292"/>
                    <a:pt x="11892" y="1741"/>
                    <a:pt x="11881" y="1168"/>
                  </a:cubicBezTo>
                  <a:cubicBezTo>
                    <a:pt x="11881" y="1144"/>
                    <a:pt x="11881" y="1132"/>
                    <a:pt x="11857" y="1132"/>
                  </a:cubicBezTo>
                  <a:cubicBezTo>
                    <a:pt x="11847" y="1091"/>
                    <a:pt x="11819" y="1060"/>
                    <a:pt x="11773" y="1060"/>
                  </a:cubicBezTo>
                  <a:cubicBezTo>
                    <a:pt x="11766" y="1060"/>
                    <a:pt x="11759" y="1060"/>
                    <a:pt x="11751" y="1062"/>
                  </a:cubicBezTo>
                  <a:cubicBezTo>
                    <a:pt x="11213" y="1226"/>
                    <a:pt x="10757" y="1460"/>
                    <a:pt x="10370" y="1894"/>
                  </a:cubicBezTo>
                  <a:cubicBezTo>
                    <a:pt x="10183" y="2092"/>
                    <a:pt x="10042" y="2279"/>
                    <a:pt x="9961" y="2549"/>
                  </a:cubicBezTo>
                  <a:cubicBezTo>
                    <a:pt x="9937" y="2619"/>
                    <a:pt x="9878" y="2807"/>
                    <a:pt x="9878" y="2947"/>
                  </a:cubicBezTo>
                  <a:cubicBezTo>
                    <a:pt x="9750" y="2958"/>
                    <a:pt x="9621" y="2958"/>
                    <a:pt x="9492" y="2971"/>
                  </a:cubicBezTo>
                  <a:cubicBezTo>
                    <a:pt x="8860" y="2971"/>
                    <a:pt x="8286" y="2830"/>
                    <a:pt x="7724" y="2654"/>
                  </a:cubicBezTo>
                  <a:lnTo>
                    <a:pt x="7724" y="2654"/>
                  </a:lnTo>
                  <a:cubicBezTo>
                    <a:pt x="7817" y="2660"/>
                    <a:pt x="7912" y="2663"/>
                    <a:pt x="8006" y="2663"/>
                  </a:cubicBezTo>
                  <a:cubicBezTo>
                    <a:pt x="8651" y="2663"/>
                    <a:pt x="9309" y="2510"/>
                    <a:pt x="9656" y="2011"/>
                  </a:cubicBezTo>
                  <a:cubicBezTo>
                    <a:pt x="9668" y="1998"/>
                    <a:pt x="9668" y="1975"/>
                    <a:pt x="9668" y="1964"/>
                  </a:cubicBezTo>
                  <a:cubicBezTo>
                    <a:pt x="9668" y="1928"/>
                    <a:pt x="9656" y="1870"/>
                    <a:pt x="9597" y="1858"/>
                  </a:cubicBezTo>
                  <a:cubicBezTo>
                    <a:pt x="9240" y="1729"/>
                    <a:pt x="8879" y="1653"/>
                    <a:pt x="8511" y="1653"/>
                  </a:cubicBezTo>
                  <a:cubicBezTo>
                    <a:pt x="8275" y="1653"/>
                    <a:pt x="8037" y="1684"/>
                    <a:pt x="7794" y="1753"/>
                  </a:cubicBezTo>
                  <a:cubicBezTo>
                    <a:pt x="7572" y="1823"/>
                    <a:pt x="6987" y="2092"/>
                    <a:pt x="6940" y="2396"/>
                  </a:cubicBezTo>
                  <a:cubicBezTo>
                    <a:pt x="6717" y="2326"/>
                    <a:pt x="6483" y="2245"/>
                    <a:pt x="6249" y="2175"/>
                  </a:cubicBezTo>
                  <a:cubicBezTo>
                    <a:pt x="5921" y="2081"/>
                    <a:pt x="5547" y="1987"/>
                    <a:pt x="5172" y="1964"/>
                  </a:cubicBezTo>
                  <a:cubicBezTo>
                    <a:pt x="5020" y="1870"/>
                    <a:pt x="4833" y="1800"/>
                    <a:pt x="4693" y="1753"/>
                  </a:cubicBezTo>
                  <a:cubicBezTo>
                    <a:pt x="4470" y="1694"/>
                    <a:pt x="4236" y="1671"/>
                    <a:pt x="4014" y="1659"/>
                  </a:cubicBezTo>
                  <a:cubicBezTo>
                    <a:pt x="4131" y="1577"/>
                    <a:pt x="4236" y="1507"/>
                    <a:pt x="4282" y="1472"/>
                  </a:cubicBezTo>
                  <a:cubicBezTo>
                    <a:pt x="4704" y="1156"/>
                    <a:pt x="5208" y="664"/>
                    <a:pt x="5242" y="102"/>
                  </a:cubicBezTo>
                  <a:cubicBezTo>
                    <a:pt x="5242" y="91"/>
                    <a:pt x="5231" y="79"/>
                    <a:pt x="5219" y="67"/>
                  </a:cubicBezTo>
                  <a:cubicBezTo>
                    <a:pt x="5210" y="31"/>
                    <a:pt x="5180" y="1"/>
                    <a:pt x="5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4" name="Google Shape;634;p4"/>
          <p:cNvGrpSpPr/>
          <p:nvPr/>
        </p:nvGrpSpPr>
        <p:grpSpPr>
          <a:xfrm rot="10800000">
            <a:off x="330090" y="9115643"/>
            <a:ext cx="1063762" cy="1062552"/>
            <a:chOff x="5946732" y="685810"/>
            <a:chExt cx="1063762" cy="1062552"/>
          </a:xfrm>
        </p:grpSpPr>
        <p:sp>
          <p:nvSpPr>
            <p:cNvPr id="635" name="Google Shape;635;p4"/>
            <p:cNvSpPr/>
            <p:nvPr/>
          </p:nvSpPr>
          <p:spPr>
            <a:xfrm>
              <a:off x="5946732" y="685810"/>
              <a:ext cx="907423" cy="279344"/>
            </a:xfrm>
            <a:custGeom>
              <a:avLst/>
              <a:gdLst/>
              <a:ahLst/>
              <a:cxnLst/>
              <a:rect l="l" t="t" r="r" b="b"/>
              <a:pathLst>
                <a:path w="14280" h="4396" extrusionOk="0">
                  <a:moveTo>
                    <a:pt x="9179" y="196"/>
                  </a:moveTo>
                  <a:cubicBezTo>
                    <a:pt x="9260" y="219"/>
                    <a:pt x="9354" y="242"/>
                    <a:pt x="9436" y="266"/>
                  </a:cubicBezTo>
                  <a:cubicBezTo>
                    <a:pt x="9494" y="325"/>
                    <a:pt x="9577" y="383"/>
                    <a:pt x="9635" y="442"/>
                  </a:cubicBezTo>
                  <a:cubicBezTo>
                    <a:pt x="9694" y="489"/>
                    <a:pt x="9752" y="559"/>
                    <a:pt x="9811" y="629"/>
                  </a:cubicBezTo>
                  <a:cubicBezTo>
                    <a:pt x="9728" y="570"/>
                    <a:pt x="9647" y="512"/>
                    <a:pt x="9577" y="453"/>
                  </a:cubicBezTo>
                  <a:cubicBezTo>
                    <a:pt x="9460" y="372"/>
                    <a:pt x="9343" y="219"/>
                    <a:pt x="9202" y="208"/>
                  </a:cubicBezTo>
                  <a:cubicBezTo>
                    <a:pt x="9190" y="208"/>
                    <a:pt x="9190" y="219"/>
                    <a:pt x="9179" y="219"/>
                  </a:cubicBezTo>
                  <a:lnTo>
                    <a:pt x="9179" y="196"/>
                  </a:lnTo>
                  <a:close/>
                  <a:moveTo>
                    <a:pt x="9741" y="372"/>
                  </a:moveTo>
                  <a:cubicBezTo>
                    <a:pt x="9787" y="395"/>
                    <a:pt x="9846" y="430"/>
                    <a:pt x="9905" y="453"/>
                  </a:cubicBezTo>
                  <a:cubicBezTo>
                    <a:pt x="9916" y="477"/>
                    <a:pt x="9939" y="512"/>
                    <a:pt x="9951" y="536"/>
                  </a:cubicBezTo>
                  <a:cubicBezTo>
                    <a:pt x="9986" y="594"/>
                    <a:pt x="10033" y="640"/>
                    <a:pt x="10080" y="699"/>
                  </a:cubicBezTo>
                  <a:cubicBezTo>
                    <a:pt x="10126" y="758"/>
                    <a:pt x="10162" y="840"/>
                    <a:pt x="10209" y="910"/>
                  </a:cubicBezTo>
                  <a:cubicBezTo>
                    <a:pt x="10139" y="851"/>
                    <a:pt x="10056" y="804"/>
                    <a:pt x="9986" y="746"/>
                  </a:cubicBezTo>
                  <a:lnTo>
                    <a:pt x="9986" y="734"/>
                  </a:lnTo>
                  <a:cubicBezTo>
                    <a:pt x="9928" y="617"/>
                    <a:pt x="9846" y="500"/>
                    <a:pt x="9764" y="395"/>
                  </a:cubicBezTo>
                  <a:cubicBezTo>
                    <a:pt x="9752" y="395"/>
                    <a:pt x="9741" y="383"/>
                    <a:pt x="9741" y="372"/>
                  </a:cubicBezTo>
                  <a:close/>
                  <a:moveTo>
                    <a:pt x="10185" y="617"/>
                  </a:moveTo>
                  <a:cubicBezTo>
                    <a:pt x="10209" y="640"/>
                    <a:pt x="10232" y="653"/>
                    <a:pt x="10256" y="676"/>
                  </a:cubicBezTo>
                  <a:lnTo>
                    <a:pt x="10267" y="676"/>
                  </a:lnTo>
                  <a:cubicBezTo>
                    <a:pt x="10337" y="851"/>
                    <a:pt x="10454" y="1004"/>
                    <a:pt x="10560" y="1179"/>
                  </a:cubicBezTo>
                  <a:cubicBezTo>
                    <a:pt x="10490" y="1121"/>
                    <a:pt x="10431" y="1074"/>
                    <a:pt x="10361" y="1027"/>
                  </a:cubicBezTo>
                  <a:cubicBezTo>
                    <a:pt x="10314" y="887"/>
                    <a:pt x="10267" y="746"/>
                    <a:pt x="10185" y="617"/>
                  </a:cubicBezTo>
                  <a:close/>
                  <a:moveTo>
                    <a:pt x="10548" y="910"/>
                  </a:moveTo>
                  <a:cubicBezTo>
                    <a:pt x="10584" y="957"/>
                    <a:pt x="10630" y="1004"/>
                    <a:pt x="10665" y="1051"/>
                  </a:cubicBezTo>
                  <a:cubicBezTo>
                    <a:pt x="10782" y="1179"/>
                    <a:pt x="10864" y="1343"/>
                    <a:pt x="10911" y="1507"/>
                  </a:cubicBezTo>
                  <a:cubicBezTo>
                    <a:pt x="10923" y="1530"/>
                    <a:pt x="10935" y="1577"/>
                    <a:pt x="10946" y="1636"/>
                  </a:cubicBezTo>
                  <a:cubicBezTo>
                    <a:pt x="10899" y="1530"/>
                    <a:pt x="10829" y="1449"/>
                    <a:pt x="10747" y="1355"/>
                  </a:cubicBezTo>
                  <a:cubicBezTo>
                    <a:pt x="10712" y="1238"/>
                    <a:pt x="10654" y="1132"/>
                    <a:pt x="10595" y="1027"/>
                  </a:cubicBezTo>
                  <a:cubicBezTo>
                    <a:pt x="10584" y="992"/>
                    <a:pt x="10560" y="957"/>
                    <a:pt x="10548" y="910"/>
                  </a:cubicBezTo>
                  <a:close/>
                  <a:moveTo>
                    <a:pt x="9354" y="536"/>
                  </a:moveTo>
                  <a:lnTo>
                    <a:pt x="9354" y="536"/>
                  </a:lnTo>
                  <a:cubicBezTo>
                    <a:pt x="9530" y="687"/>
                    <a:pt x="9752" y="817"/>
                    <a:pt x="9928" y="934"/>
                  </a:cubicBezTo>
                  <a:cubicBezTo>
                    <a:pt x="10256" y="1156"/>
                    <a:pt x="10525" y="1402"/>
                    <a:pt x="10782" y="1671"/>
                  </a:cubicBezTo>
                  <a:lnTo>
                    <a:pt x="10677" y="1671"/>
                  </a:lnTo>
                  <a:cubicBezTo>
                    <a:pt x="10584" y="1624"/>
                    <a:pt x="10501" y="1577"/>
                    <a:pt x="10490" y="1566"/>
                  </a:cubicBezTo>
                  <a:cubicBezTo>
                    <a:pt x="10290" y="1472"/>
                    <a:pt x="10103" y="1343"/>
                    <a:pt x="9939" y="1191"/>
                  </a:cubicBezTo>
                  <a:cubicBezTo>
                    <a:pt x="9705" y="1004"/>
                    <a:pt x="9506" y="781"/>
                    <a:pt x="9354" y="536"/>
                  </a:cubicBezTo>
                  <a:close/>
                  <a:moveTo>
                    <a:pt x="2529" y="1273"/>
                  </a:moveTo>
                  <a:cubicBezTo>
                    <a:pt x="2611" y="1296"/>
                    <a:pt x="2704" y="1319"/>
                    <a:pt x="2775" y="1355"/>
                  </a:cubicBezTo>
                  <a:cubicBezTo>
                    <a:pt x="2834" y="1413"/>
                    <a:pt x="2915" y="1472"/>
                    <a:pt x="2974" y="1542"/>
                  </a:cubicBezTo>
                  <a:cubicBezTo>
                    <a:pt x="3032" y="1589"/>
                    <a:pt x="3079" y="1659"/>
                    <a:pt x="3126" y="1730"/>
                  </a:cubicBezTo>
                  <a:lnTo>
                    <a:pt x="2880" y="1519"/>
                  </a:lnTo>
                  <a:cubicBezTo>
                    <a:pt x="2775" y="1425"/>
                    <a:pt x="2681" y="1296"/>
                    <a:pt x="2540" y="1285"/>
                  </a:cubicBezTo>
                  <a:lnTo>
                    <a:pt x="2529" y="1285"/>
                  </a:lnTo>
                  <a:lnTo>
                    <a:pt x="2529" y="1273"/>
                  </a:lnTo>
                  <a:close/>
                  <a:moveTo>
                    <a:pt x="3044" y="1472"/>
                  </a:moveTo>
                  <a:lnTo>
                    <a:pt x="3044" y="1472"/>
                  </a:lnTo>
                  <a:cubicBezTo>
                    <a:pt x="3115" y="1496"/>
                    <a:pt x="3173" y="1530"/>
                    <a:pt x="3232" y="1566"/>
                  </a:cubicBezTo>
                  <a:cubicBezTo>
                    <a:pt x="3336" y="1717"/>
                    <a:pt x="3419" y="1870"/>
                    <a:pt x="3500" y="2034"/>
                  </a:cubicBezTo>
                  <a:cubicBezTo>
                    <a:pt x="3477" y="2011"/>
                    <a:pt x="3454" y="1998"/>
                    <a:pt x="3442" y="1987"/>
                  </a:cubicBezTo>
                  <a:cubicBezTo>
                    <a:pt x="3395" y="1940"/>
                    <a:pt x="3349" y="1905"/>
                    <a:pt x="3302" y="1870"/>
                  </a:cubicBezTo>
                  <a:lnTo>
                    <a:pt x="3302" y="1858"/>
                  </a:lnTo>
                  <a:cubicBezTo>
                    <a:pt x="3232" y="1706"/>
                    <a:pt x="3149" y="1577"/>
                    <a:pt x="3044" y="1472"/>
                  </a:cubicBezTo>
                  <a:close/>
                  <a:moveTo>
                    <a:pt x="5058" y="1940"/>
                  </a:moveTo>
                  <a:cubicBezTo>
                    <a:pt x="5139" y="1952"/>
                    <a:pt x="5210" y="1964"/>
                    <a:pt x="5280" y="1975"/>
                  </a:cubicBezTo>
                  <a:cubicBezTo>
                    <a:pt x="5373" y="1987"/>
                    <a:pt x="5456" y="2011"/>
                    <a:pt x="5537" y="2045"/>
                  </a:cubicBezTo>
                  <a:cubicBezTo>
                    <a:pt x="5409" y="2034"/>
                    <a:pt x="5280" y="2034"/>
                    <a:pt x="5163" y="2011"/>
                  </a:cubicBezTo>
                  <a:cubicBezTo>
                    <a:pt x="5089" y="2004"/>
                    <a:pt x="5019" y="1989"/>
                    <a:pt x="4953" y="1989"/>
                  </a:cubicBezTo>
                  <a:cubicBezTo>
                    <a:pt x="4904" y="1989"/>
                    <a:pt x="4857" y="1997"/>
                    <a:pt x="4812" y="2022"/>
                  </a:cubicBezTo>
                  <a:cubicBezTo>
                    <a:pt x="4812" y="2022"/>
                    <a:pt x="4800" y="2022"/>
                    <a:pt x="4800" y="2034"/>
                  </a:cubicBezTo>
                  <a:cubicBezTo>
                    <a:pt x="4800" y="2022"/>
                    <a:pt x="4788" y="2022"/>
                    <a:pt x="4788" y="2022"/>
                  </a:cubicBezTo>
                  <a:cubicBezTo>
                    <a:pt x="4871" y="1987"/>
                    <a:pt x="4964" y="1964"/>
                    <a:pt x="5058" y="1940"/>
                  </a:cubicBezTo>
                  <a:close/>
                  <a:moveTo>
                    <a:pt x="5537" y="1847"/>
                  </a:moveTo>
                  <a:cubicBezTo>
                    <a:pt x="5713" y="1917"/>
                    <a:pt x="5865" y="1987"/>
                    <a:pt x="6029" y="2069"/>
                  </a:cubicBezTo>
                  <a:cubicBezTo>
                    <a:pt x="5935" y="2069"/>
                    <a:pt x="5854" y="2057"/>
                    <a:pt x="5760" y="2057"/>
                  </a:cubicBezTo>
                  <a:cubicBezTo>
                    <a:pt x="5760" y="2057"/>
                    <a:pt x="5760" y="2045"/>
                    <a:pt x="5748" y="2045"/>
                  </a:cubicBezTo>
                  <a:cubicBezTo>
                    <a:pt x="5631" y="1964"/>
                    <a:pt x="5491" y="1917"/>
                    <a:pt x="5362" y="1881"/>
                  </a:cubicBezTo>
                  <a:lnTo>
                    <a:pt x="5537" y="1847"/>
                  </a:lnTo>
                  <a:close/>
                  <a:moveTo>
                    <a:pt x="5948" y="1835"/>
                  </a:moveTo>
                  <a:lnTo>
                    <a:pt x="5971" y="1858"/>
                  </a:lnTo>
                  <a:cubicBezTo>
                    <a:pt x="6123" y="1964"/>
                    <a:pt x="6310" y="2034"/>
                    <a:pt x="6486" y="2116"/>
                  </a:cubicBezTo>
                  <a:cubicBezTo>
                    <a:pt x="6392" y="2104"/>
                    <a:pt x="6310" y="2092"/>
                    <a:pt x="6229" y="2092"/>
                  </a:cubicBezTo>
                  <a:cubicBezTo>
                    <a:pt x="6123" y="2011"/>
                    <a:pt x="6018" y="1917"/>
                    <a:pt x="5901" y="1858"/>
                  </a:cubicBezTo>
                  <a:cubicBezTo>
                    <a:pt x="5877" y="1847"/>
                    <a:pt x="5865" y="1847"/>
                    <a:pt x="5854" y="1835"/>
                  </a:cubicBezTo>
                  <a:close/>
                  <a:moveTo>
                    <a:pt x="703" y="1764"/>
                  </a:moveTo>
                  <a:cubicBezTo>
                    <a:pt x="925" y="1776"/>
                    <a:pt x="1136" y="1811"/>
                    <a:pt x="1346" y="1858"/>
                  </a:cubicBezTo>
                  <a:cubicBezTo>
                    <a:pt x="1557" y="1917"/>
                    <a:pt x="1744" y="1987"/>
                    <a:pt x="1932" y="2081"/>
                  </a:cubicBezTo>
                  <a:cubicBezTo>
                    <a:pt x="1955" y="2128"/>
                    <a:pt x="1991" y="2175"/>
                    <a:pt x="2025" y="2221"/>
                  </a:cubicBezTo>
                  <a:cubicBezTo>
                    <a:pt x="1850" y="2186"/>
                    <a:pt x="1686" y="2162"/>
                    <a:pt x="1534" y="2128"/>
                  </a:cubicBezTo>
                  <a:cubicBezTo>
                    <a:pt x="1171" y="2057"/>
                    <a:pt x="831" y="1928"/>
                    <a:pt x="492" y="1764"/>
                  </a:cubicBezTo>
                  <a:close/>
                  <a:moveTo>
                    <a:pt x="6287" y="1870"/>
                  </a:moveTo>
                  <a:lnTo>
                    <a:pt x="6287" y="1870"/>
                  </a:lnTo>
                  <a:cubicBezTo>
                    <a:pt x="6521" y="1917"/>
                    <a:pt x="6744" y="2022"/>
                    <a:pt x="6908" y="2175"/>
                  </a:cubicBezTo>
                  <a:cubicBezTo>
                    <a:pt x="6954" y="2209"/>
                    <a:pt x="7001" y="2245"/>
                    <a:pt x="7036" y="2292"/>
                  </a:cubicBezTo>
                  <a:cubicBezTo>
                    <a:pt x="6942" y="2233"/>
                    <a:pt x="6837" y="2198"/>
                    <a:pt x="6731" y="2175"/>
                  </a:cubicBezTo>
                  <a:cubicBezTo>
                    <a:pt x="6661" y="2104"/>
                    <a:pt x="6568" y="2045"/>
                    <a:pt x="6474" y="1987"/>
                  </a:cubicBezTo>
                  <a:cubicBezTo>
                    <a:pt x="6416" y="1952"/>
                    <a:pt x="6346" y="1917"/>
                    <a:pt x="6287" y="1870"/>
                  </a:cubicBezTo>
                  <a:close/>
                  <a:moveTo>
                    <a:pt x="3513" y="1753"/>
                  </a:moveTo>
                  <a:lnTo>
                    <a:pt x="3513" y="1753"/>
                  </a:lnTo>
                  <a:cubicBezTo>
                    <a:pt x="3536" y="1776"/>
                    <a:pt x="3559" y="1788"/>
                    <a:pt x="3583" y="1811"/>
                  </a:cubicBezTo>
                  <a:lnTo>
                    <a:pt x="3583" y="1823"/>
                  </a:lnTo>
                  <a:cubicBezTo>
                    <a:pt x="3641" y="1998"/>
                    <a:pt x="3747" y="2162"/>
                    <a:pt x="3828" y="2326"/>
                  </a:cubicBezTo>
                  <a:cubicBezTo>
                    <a:pt x="3770" y="2268"/>
                    <a:pt x="3711" y="2221"/>
                    <a:pt x="3653" y="2162"/>
                  </a:cubicBezTo>
                  <a:cubicBezTo>
                    <a:pt x="3617" y="2034"/>
                    <a:pt x="3583" y="1905"/>
                    <a:pt x="3524" y="1776"/>
                  </a:cubicBezTo>
                  <a:cubicBezTo>
                    <a:pt x="3513" y="1776"/>
                    <a:pt x="3513" y="1764"/>
                    <a:pt x="3513" y="1753"/>
                  </a:cubicBezTo>
                  <a:close/>
                  <a:moveTo>
                    <a:pt x="422" y="1905"/>
                  </a:moveTo>
                  <a:lnTo>
                    <a:pt x="422" y="1905"/>
                  </a:lnTo>
                  <a:cubicBezTo>
                    <a:pt x="503" y="1975"/>
                    <a:pt x="597" y="2022"/>
                    <a:pt x="691" y="2069"/>
                  </a:cubicBezTo>
                  <a:cubicBezTo>
                    <a:pt x="773" y="2175"/>
                    <a:pt x="867" y="2256"/>
                    <a:pt x="972" y="2326"/>
                  </a:cubicBezTo>
                  <a:cubicBezTo>
                    <a:pt x="1007" y="2362"/>
                    <a:pt x="1054" y="2396"/>
                    <a:pt x="1089" y="2432"/>
                  </a:cubicBezTo>
                  <a:cubicBezTo>
                    <a:pt x="784" y="2315"/>
                    <a:pt x="539" y="2128"/>
                    <a:pt x="422" y="1905"/>
                  </a:cubicBezTo>
                  <a:close/>
                  <a:moveTo>
                    <a:pt x="5128" y="2221"/>
                  </a:moveTo>
                  <a:lnTo>
                    <a:pt x="5128" y="2221"/>
                  </a:lnTo>
                  <a:cubicBezTo>
                    <a:pt x="5362" y="2245"/>
                    <a:pt x="5620" y="2233"/>
                    <a:pt x="5831" y="2245"/>
                  </a:cubicBezTo>
                  <a:cubicBezTo>
                    <a:pt x="6252" y="2256"/>
                    <a:pt x="6638" y="2338"/>
                    <a:pt x="7036" y="2455"/>
                  </a:cubicBezTo>
                  <a:cubicBezTo>
                    <a:pt x="7012" y="2455"/>
                    <a:pt x="6978" y="2455"/>
                    <a:pt x="6931" y="2443"/>
                  </a:cubicBezTo>
                  <a:cubicBezTo>
                    <a:pt x="6832" y="2493"/>
                    <a:pt x="6693" y="2507"/>
                    <a:pt x="6555" y="2507"/>
                  </a:cubicBezTo>
                  <a:cubicBezTo>
                    <a:pt x="6432" y="2507"/>
                    <a:pt x="6310" y="2496"/>
                    <a:pt x="6216" y="2490"/>
                  </a:cubicBezTo>
                  <a:cubicBezTo>
                    <a:pt x="5842" y="2467"/>
                    <a:pt x="5467" y="2373"/>
                    <a:pt x="5128" y="2221"/>
                  </a:cubicBezTo>
                  <a:close/>
                  <a:moveTo>
                    <a:pt x="9357" y="2237"/>
                  </a:moveTo>
                  <a:cubicBezTo>
                    <a:pt x="9447" y="2237"/>
                    <a:pt x="9540" y="2246"/>
                    <a:pt x="9577" y="2268"/>
                  </a:cubicBezTo>
                  <a:cubicBezTo>
                    <a:pt x="9741" y="2362"/>
                    <a:pt x="9752" y="2549"/>
                    <a:pt x="9541" y="2560"/>
                  </a:cubicBezTo>
                  <a:cubicBezTo>
                    <a:pt x="9533" y="2562"/>
                    <a:pt x="9524" y="2563"/>
                    <a:pt x="9514" y="2563"/>
                  </a:cubicBezTo>
                  <a:cubicBezTo>
                    <a:pt x="9372" y="2563"/>
                    <a:pt x="9159" y="2399"/>
                    <a:pt x="9213" y="2245"/>
                  </a:cubicBezTo>
                  <a:cubicBezTo>
                    <a:pt x="9252" y="2240"/>
                    <a:pt x="9304" y="2237"/>
                    <a:pt x="9357" y="2237"/>
                  </a:cubicBezTo>
                  <a:close/>
                  <a:moveTo>
                    <a:pt x="937" y="2162"/>
                  </a:moveTo>
                  <a:lnTo>
                    <a:pt x="1182" y="2233"/>
                  </a:lnTo>
                  <a:cubicBezTo>
                    <a:pt x="1276" y="2338"/>
                    <a:pt x="1382" y="2455"/>
                    <a:pt x="1499" y="2537"/>
                  </a:cubicBezTo>
                  <a:cubicBezTo>
                    <a:pt x="1510" y="2549"/>
                    <a:pt x="1522" y="2560"/>
                    <a:pt x="1546" y="2573"/>
                  </a:cubicBezTo>
                  <a:cubicBezTo>
                    <a:pt x="1499" y="2560"/>
                    <a:pt x="1452" y="2549"/>
                    <a:pt x="1417" y="2537"/>
                  </a:cubicBezTo>
                  <a:cubicBezTo>
                    <a:pt x="1417" y="2526"/>
                    <a:pt x="1417" y="2526"/>
                    <a:pt x="1405" y="2514"/>
                  </a:cubicBezTo>
                  <a:cubicBezTo>
                    <a:pt x="1265" y="2385"/>
                    <a:pt x="1089" y="2279"/>
                    <a:pt x="937" y="2162"/>
                  </a:cubicBezTo>
                  <a:close/>
                  <a:moveTo>
                    <a:pt x="1861" y="2396"/>
                  </a:moveTo>
                  <a:lnTo>
                    <a:pt x="1861" y="2396"/>
                  </a:lnTo>
                  <a:cubicBezTo>
                    <a:pt x="1978" y="2420"/>
                    <a:pt x="2096" y="2443"/>
                    <a:pt x="2213" y="2479"/>
                  </a:cubicBezTo>
                  <a:cubicBezTo>
                    <a:pt x="2236" y="2490"/>
                    <a:pt x="2248" y="2490"/>
                    <a:pt x="2259" y="2490"/>
                  </a:cubicBezTo>
                  <a:cubicBezTo>
                    <a:pt x="2295" y="2526"/>
                    <a:pt x="2342" y="2560"/>
                    <a:pt x="2377" y="2596"/>
                  </a:cubicBezTo>
                  <a:cubicBezTo>
                    <a:pt x="2295" y="2560"/>
                    <a:pt x="2189" y="2537"/>
                    <a:pt x="2108" y="2514"/>
                  </a:cubicBezTo>
                  <a:cubicBezTo>
                    <a:pt x="2025" y="2479"/>
                    <a:pt x="1944" y="2443"/>
                    <a:pt x="1861" y="2396"/>
                  </a:cubicBezTo>
                  <a:close/>
                  <a:moveTo>
                    <a:pt x="1370" y="2279"/>
                  </a:moveTo>
                  <a:lnTo>
                    <a:pt x="1370" y="2279"/>
                  </a:lnTo>
                  <a:cubicBezTo>
                    <a:pt x="1463" y="2303"/>
                    <a:pt x="1546" y="2326"/>
                    <a:pt x="1639" y="2350"/>
                  </a:cubicBezTo>
                  <a:cubicBezTo>
                    <a:pt x="1791" y="2479"/>
                    <a:pt x="1944" y="2560"/>
                    <a:pt x="2119" y="2619"/>
                  </a:cubicBezTo>
                  <a:cubicBezTo>
                    <a:pt x="2092" y="2623"/>
                    <a:pt x="2063" y="2624"/>
                    <a:pt x="2034" y="2624"/>
                  </a:cubicBezTo>
                  <a:cubicBezTo>
                    <a:pt x="1976" y="2624"/>
                    <a:pt x="1916" y="2619"/>
                    <a:pt x="1861" y="2619"/>
                  </a:cubicBezTo>
                  <a:lnTo>
                    <a:pt x="1827" y="2584"/>
                  </a:lnTo>
                  <a:cubicBezTo>
                    <a:pt x="1803" y="2573"/>
                    <a:pt x="1768" y="2537"/>
                    <a:pt x="1733" y="2526"/>
                  </a:cubicBezTo>
                  <a:cubicBezTo>
                    <a:pt x="1674" y="2479"/>
                    <a:pt x="1616" y="2455"/>
                    <a:pt x="1546" y="2409"/>
                  </a:cubicBezTo>
                  <a:cubicBezTo>
                    <a:pt x="1487" y="2373"/>
                    <a:pt x="1429" y="2326"/>
                    <a:pt x="1370" y="2279"/>
                  </a:cubicBezTo>
                  <a:close/>
                  <a:moveTo>
                    <a:pt x="12819" y="2432"/>
                  </a:moveTo>
                  <a:cubicBezTo>
                    <a:pt x="12784" y="2490"/>
                    <a:pt x="12738" y="2549"/>
                    <a:pt x="12679" y="2596"/>
                  </a:cubicBezTo>
                  <a:cubicBezTo>
                    <a:pt x="12585" y="2607"/>
                    <a:pt x="12491" y="2643"/>
                    <a:pt x="12398" y="2666"/>
                  </a:cubicBezTo>
                  <a:cubicBezTo>
                    <a:pt x="12316" y="2690"/>
                    <a:pt x="12234" y="2713"/>
                    <a:pt x="12140" y="2713"/>
                  </a:cubicBezTo>
                  <a:cubicBezTo>
                    <a:pt x="12293" y="2654"/>
                    <a:pt x="12433" y="2596"/>
                    <a:pt x="12585" y="2537"/>
                  </a:cubicBezTo>
                  <a:cubicBezTo>
                    <a:pt x="12679" y="2514"/>
                    <a:pt x="12738" y="2502"/>
                    <a:pt x="12796" y="2432"/>
                  </a:cubicBezTo>
                  <a:close/>
                  <a:moveTo>
                    <a:pt x="12433" y="2771"/>
                  </a:moveTo>
                  <a:cubicBezTo>
                    <a:pt x="12363" y="2818"/>
                    <a:pt x="12293" y="2854"/>
                    <a:pt x="12222" y="2888"/>
                  </a:cubicBezTo>
                  <a:cubicBezTo>
                    <a:pt x="12139" y="2900"/>
                    <a:pt x="12049" y="2903"/>
                    <a:pt x="11958" y="2903"/>
                  </a:cubicBezTo>
                  <a:cubicBezTo>
                    <a:pt x="11870" y="2903"/>
                    <a:pt x="11781" y="2900"/>
                    <a:pt x="11695" y="2900"/>
                  </a:cubicBezTo>
                  <a:cubicBezTo>
                    <a:pt x="11731" y="2888"/>
                    <a:pt x="11754" y="2877"/>
                    <a:pt x="11789" y="2865"/>
                  </a:cubicBezTo>
                  <a:cubicBezTo>
                    <a:pt x="11836" y="2841"/>
                    <a:pt x="11883" y="2818"/>
                    <a:pt x="11942" y="2807"/>
                  </a:cubicBezTo>
                  <a:lnTo>
                    <a:pt x="11953" y="2807"/>
                  </a:lnTo>
                  <a:cubicBezTo>
                    <a:pt x="11998" y="2813"/>
                    <a:pt x="12044" y="2816"/>
                    <a:pt x="12090" y="2816"/>
                  </a:cubicBezTo>
                  <a:cubicBezTo>
                    <a:pt x="12207" y="2816"/>
                    <a:pt x="12323" y="2797"/>
                    <a:pt x="12433" y="2771"/>
                  </a:cubicBezTo>
                  <a:close/>
                  <a:moveTo>
                    <a:pt x="8500" y="2362"/>
                  </a:moveTo>
                  <a:cubicBezTo>
                    <a:pt x="8488" y="2420"/>
                    <a:pt x="8476" y="2490"/>
                    <a:pt x="8453" y="2549"/>
                  </a:cubicBezTo>
                  <a:cubicBezTo>
                    <a:pt x="8359" y="2607"/>
                    <a:pt x="8289" y="2701"/>
                    <a:pt x="8207" y="2771"/>
                  </a:cubicBezTo>
                  <a:cubicBezTo>
                    <a:pt x="8148" y="2818"/>
                    <a:pt x="8078" y="2865"/>
                    <a:pt x="8008" y="2912"/>
                  </a:cubicBezTo>
                  <a:cubicBezTo>
                    <a:pt x="8066" y="2830"/>
                    <a:pt x="8136" y="2760"/>
                    <a:pt x="8195" y="2701"/>
                  </a:cubicBezTo>
                  <a:cubicBezTo>
                    <a:pt x="8289" y="2607"/>
                    <a:pt x="8453" y="2502"/>
                    <a:pt x="8476" y="2362"/>
                  </a:cubicBezTo>
                  <a:close/>
                  <a:moveTo>
                    <a:pt x="2681" y="1624"/>
                  </a:moveTo>
                  <a:lnTo>
                    <a:pt x="2681" y="1624"/>
                  </a:lnTo>
                  <a:cubicBezTo>
                    <a:pt x="2868" y="1788"/>
                    <a:pt x="3079" y="1928"/>
                    <a:pt x="3266" y="2081"/>
                  </a:cubicBezTo>
                  <a:cubicBezTo>
                    <a:pt x="3583" y="2326"/>
                    <a:pt x="3840" y="2607"/>
                    <a:pt x="4086" y="2924"/>
                  </a:cubicBezTo>
                  <a:cubicBezTo>
                    <a:pt x="3969" y="2865"/>
                    <a:pt x="3817" y="2771"/>
                    <a:pt x="3794" y="2760"/>
                  </a:cubicBezTo>
                  <a:cubicBezTo>
                    <a:pt x="3594" y="2643"/>
                    <a:pt x="3419" y="2502"/>
                    <a:pt x="3255" y="2350"/>
                  </a:cubicBezTo>
                  <a:cubicBezTo>
                    <a:pt x="3032" y="2139"/>
                    <a:pt x="2834" y="1894"/>
                    <a:pt x="2681" y="1624"/>
                  </a:cubicBezTo>
                  <a:close/>
                  <a:moveTo>
                    <a:pt x="3840" y="2081"/>
                  </a:moveTo>
                  <a:cubicBezTo>
                    <a:pt x="3864" y="2104"/>
                    <a:pt x="3898" y="2139"/>
                    <a:pt x="3922" y="2175"/>
                  </a:cubicBezTo>
                  <a:cubicBezTo>
                    <a:pt x="3957" y="2209"/>
                    <a:pt x="4262" y="2748"/>
                    <a:pt x="4238" y="2924"/>
                  </a:cubicBezTo>
                  <a:cubicBezTo>
                    <a:pt x="4192" y="2783"/>
                    <a:pt x="4109" y="2643"/>
                    <a:pt x="4015" y="2526"/>
                  </a:cubicBezTo>
                  <a:cubicBezTo>
                    <a:pt x="3992" y="2396"/>
                    <a:pt x="3934" y="2279"/>
                    <a:pt x="3875" y="2162"/>
                  </a:cubicBezTo>
                  <a:cubicBezTo>
                    <a:pt x="3864" y="2139"/>
                    <a:pt x="3852" y="2104"/>
                    <a:pt x="3840" y="2081"/>
                  </a:cubicBezTo>
                  <a:close/>
                  <a:moveTo>
                    <a:pt x="12410" y="2396"/>
                  </a:moveTo>
                  <a:cubicBezTo>
                    <a:pt x="12210" y="2467"/>
                    <a:pt x="12023" y="2560"/>
                    <a:pt x="11859" y="2631"/>
                  </a:cubicBezTo>
                  <a:cubicBezTo>
                    <a:pt x="11438" y="2818"/>
                    <a:pt x="11028" y="2935"/>
                    <a:pt x="10571" y="3005"/>
                  </a:cubicBezTo>
                  <a:cubicBezTo>
                    <a:pt x="10747" y="2818"/>
                    <a:pt x="11508" y="2549"/>
                    <a:pt x="11590" y="2514"/>
                  </a:cubicBezTo>
                  <a:cubicBezTo>
                    <a:pt x="11871" y="2432"/>
                    <a:pt x="12140" y="2396"/>
                    <a:pt x="12410" y="2396"/>
                  </a:cubicBezTo>
                  <a:close/>
                  <a:moveTo>
                    <a:pt x="11508" y="2971"/>
                  </a:moveTo>
                  <a:cubicBezTo>
                    <a:pt x="11637" y="3005"/>
                    <a:pt x="11778" y="3041"/>
                    <a:pt x="11906" y="3041"/>
                  </a:cubicBezTo>
                  <a:cubicBezTo>
                    <a:pt x="11883" y="3052"/>
                    <a:pt x="11859" y="3064"/>
                    <a:pt x="11824" y="3075"/>
                  </a:cubicBezTo>
                  <a:cubicBezTo>
                    <a:pt x="11736" y="3058"/>
                    <a:pt x="11649" y="3055"/>
                    <a:pt x="11559" y="3055"/>
                  </a:cubicBezTo>
                  <a:cubicBezTo>
                    <a:pt x="11517" y="3055"/>
                    <a:pt x="11473" y="3056"/>
                    <a:pt x="11430" y="3056"/>
                  </a:cubicBezTo>
                  <a:cubicBezTo>
                    <a:pt x="11383" y="3056"/>
                    <a:pt x="11335" y="3055"/>
                    <a:pt x="11286" y="3052"/>
                  </a:cubicBezTo>
                  <a:cubicBezTo>
                    <a:pt x="11356" y="3029"/>
                    <a:pt x="11438" y="3005"/>
                    <a:pt x="11508" y="2971"/>
                  </a:cubicBezTo>
                  <a:close/>
                  <a:moveTo>
                    <a:pt x="11028" y="3122"/>
                  </a:moveTo>
                  <a:cubicBezTo>
                    <a:pt x="11133" y="3158"/>
                    <a:pt x="11263" y="3169"/>
                    <a:pt x="11380" y="3169"/>
                  </a:cubicBezTo>
                  <a:cubicBezTo>
                    <a:pt x="11403" y="3169"/>
                    <a:pt x="11426" y="3181"/>
                    <a:pt x="11461" y="3181"/>
                  </a:cubicBezTo>
                  <a:cubicBezTo>
                    <a:pt x="11336" y="3203"/>
                    <a:pt x="11149" y="3222"/>
                    <a:pt x="10976" y="3222"/>
                  </a:cubicBezTo>
                  <a:cubicBezTo>
                    <a:pt x="10778" y="3222"/>
                    <a:pt x="10598" y="3197"/>
                    <a:pt x="10548" y="3122"/>
                  </a:cubicBezTo>
                  <a:lnTo>
                    <a:pt x="10548" y="3122"/>
                  </a:lnTo>
                  <a:cubicBezTo>
                    <a:pt x="10617" y="3138"/>
                    <a:pt x="10688" y="3145"/>
                    <a:pt x="10760" y="3145"/>
                  </a:cubicBezTo>
                  <a:cubicBezTo>
                    <a:pt x="10848" y="3145"/>
                    <a:pt x="10938" y="3135"/>
                    <a:pt x="11028" y="3122"/>
                  </a:cubicBezTo>
                  <a:close/>
                  <a:moveTo>
                    <a:pt x="8324" y="2795"/>
                  </a:moveTo>
                  <a:cubicBezTo>
                    <a:pt x="8289" y="2865"/>
                    <a:pt x="8242" y="2935"/>
                    <a:pt x="8195" y="3005"/>
                  </a:cubicBezTo>
                  <a:lnTo>
                    <a:pt x="8183" y="3005"/>
                  </a:lnTo>
                  <a:cubicBezTo>
                    <a:pt x="8019" y="3111"/>
                    <a:pt x="7855" y="3193"/>
                    <a:pt x="7691" y="3263"/>
                  </a:cubicBezTo>
                  <a:cubicBezTo>
                    <a:pt x="7691" y="3252"/>
                    <a:pt x="7704" y="3252"/>
                    <a:pt x="7704" y="3239"/>
                  </a:cubicBezTo>
                  <a:cubicBezTo>
                    <a:pt x="7762" y="3193"/>
                    <a:pt x="7809" y="3134"/>
                    <a:pt x="7855" y="3075"/>
                  </a:cubicBezTo>
                  <a:cubicBezTo>
                    <a:pt x="7868" y="3075"/>
                    <a:pt x="7868" y="3075"/>
                    <a:pt x="7879" y="3064"/>
                  </a:cubicBezTo>
                  <a:cubicBezTo>
                    <a:pt x="8055" y="3005"/>
                    <a:pt x="8195" y="2912"/>
                    <a:pt x="8324" y="2795"/>
                  </a:cubicBezTo>
                  <a:close/>
                  <a:moveTo>
                    <a:pt x="5420" y="3228"/>
                  </a:moveTo>
                  <a:lnTo>
                    <a:pt x="5386" y="3298"/>
                  </a:lnTo>
                  <a:cubicBezTo>
                    <a:pt x="5292" y="3322"/>
                    <a:pt x="5198" y="3380"/>
                    <a:pt x="5105" y="3427"/>
                  </a:cubicBezTo>
                  <a:cubicBezTo>
                    <a:pt x="5034" y="3462"/>
                    <a:pt x="4941" y="3486"/>
                    <a:pt x="4858" y="3509"/>
                  </a:cubicBezTo>
                  <a:cubicBezTo>
                    <a:pt x="4929" y="3462"/>
                    <a:pt x="4999" y="3427"/>
                    <a:pt x="5069" y="3380"/>
                  </a:cubicBezTo>
                  <a:cubicBezTo>
                    <a:pt x="5139" y="3345"/>
                    <a:pt x="5256" y="3298"/>
                    <a:pt x="5350" y="3239"/>
                  </a:cubicBezTo>
                  <a:cubicBezTo>
                    <a:pt x="5373" y="3239"/>
                    <a:pt x="5397" y="3239"/>
                    <a:pt x="5420" y="3228"/>
                  </a:cubicBezTo>
                  <a:close/>
                  <a:moveTo>
                    <a:pt x="7972" y="3286"/>
                  </a:moveTo>
                  <a:lnTo>
                    <a:pt x="7902" y="3356"/>
                  </a:lnTo>
                  <a:lnTo>
                    <a:pt x="7891" y="3356"/>
                  </a:lnTo>
                  <a:cubicBezTo>
                    <a:pt x="7715" y="3403"/>
                    <a:pt x="7551" y="3509"/>
                    <a:pt x="7376" y="3579"/>
                  </a:cubicBezTo>
                  <a:cubicBezTo>
                    <a:pt x="7434" y="3533"/>
                    <a:pt x="7493" y="3474"/>
                    <a:pt x="7551" y="3415"/>
                  </a:cubicBezTo>
                  <a:cubicBezTo>
                    <a:pt x="7691" y="3380"/>
                    <a:pt x="7832" y="3356"/>
                    <a:pt x="7961" y="3286"/>
                  </a:cubicBezTo>
                  <a:close/>
                  <a:moveTo>
                    <a:pt x="5198" y="3509"/>
                  </a:moveTo>
                  <a:lnTo>
                    <a:pt x="5198" y="3509"/>
                  </a:lnTo>
                  <a:cubicBezTo>
                    <a:pt x="5152" y="3556"/>
                    <a:pt x="5093" y="3614"/>
                    <a:pt x="5022" y="3661"/>
                  </a:cubicBezTo>
                  <a:lnTo>
                    <a:pt x="4999" y="3661"/>
                  </a:lnTo>
                  <a:cubicBezTo>
                    <a:pt x="4812" y="3708"/>
                    <a:pt x="4636" y="3743"/>
                    <a:pt x="4449" y="3767"/>
                  </a:cubicBezTo>
                  <a:cubicBezTo>
                    <a:pt x="4519" y="3720"/>
                    <a:pt x="4601" y="3673"/>
                    <a:pt x="4671" y="3626"/>
                  </a:cubicBezTo>
                  <a:lnTo>
                    <a:pt x="4683" y="3626"/>
                  </a:lnTo>
                  <a:cubicBezTo>
                    <a:pt x="4871" y="3626"/>
                    <a:pt x="5034" y="3567"/>
                    <a:pt x="5198" y="3509"/>
                  </a:cubicBezTo>
                  <a:close/>
                  <a:moveTo>
                    <a:pt x="8102" y="2502"/>
                  </a:moveTo>
                  <a:lnTo>
                    <a:pt x="8102" y="2502"/>
                  </a:lnTo>
                  <a:cubicBezTo>
                    <a:pt x="7938" y="2666"/>
                    <a:pt x="7797" y="2865"/>
                    <a:pt x="7657" y="3029"/>
                  </a:cubicBezTo>
                  <a:cubicBezTo>
                    <a:pt x="7387" y="3333"/>
                    <a:pt x="7083" y="3579"/>
                    <a:pt x="6755" y="3813"/>
                  </a:cubicBezTo>
                  <a:cubicBezTo>
                    <a:pt x="6825" y="3684"/>
                    <a:pt x="6978" y="3474"/>
                    <a:pt x="7025" y="3415"/>
                  </a:cubicBezTo>
                  <a:cubicBezTo>
                    <a:pt x="7176" y="3205"/>
                    <a:pt x="7352" y="3017"/>
                    <a:pt x="7540" y="2865"/>
                  </a:cubicBezTo>
                  <a:cubicBezTo>
                    <a:pt x="7727" y="2713"/>
                    <a:pt x="7914" y="2596"/>
                    <a:pt x="8102" y="2502"/>
                  </a:cubicBezTo>
                  <a:close/>
                  <a:moveTo>
                    <a:pt x="7645" y="3603"/>
                  </a:moveTo>
                  <a:lnTo>
                    <a:pt x="7645" y="3603"/>
                  </a:lnTo>
                  <a:cubicBezTo>
                    <a:pt x="7493" y="3720"/>
                    <a:pt x="7329" y="3813"/>
                    <a:pt x="7153" y="3872"/>
                  </a:cubicBezTo>
                  <a:cubicBezTo>
                    <a:pt x="7071" y="3895"/>
                    <a:pt x="6989" y="3907"/>
                    <a:pt x="6895" y="3907"/>
                  </a:cubicBezTo>
                  <a:cubicBezTo>
                    <a:pt x="6989" y="3872"/>
                    <a:pt x="7083" y="3813"/>
                    <a:pt x="7165" y="3754"/>
                  </a:cubicBezTo>
                  <a:cubicBezTo>
                    <a:pt x="7306" y="3731"/>
                    <a:pt x="7434" y="3684"/>
                    <a:pt x="7563" y="3626"/>
                  </a:cubicBezTo>
                  <a:cubicBezTo>
                    <a:pt x="7587" y="3614"/>
                    <a:pt x="7610" y="3614"/>
                    <a:pt x="7645" y="3603"/>
                  </a:cubicBezTo>
                  <a:close/>
                  <a:moveTo>
                    <a:pt x="4753" y="3860"/>
                  </a:moveTo>
                  <a:cubicBezTo>
                    <a:pt x="4718" y="3872"/>
                    <a:pt x="4683" y="3895"/>
                    <a:pt x="4648" y="3918"/>
                  </a:cubicBezTo>
                  <a:cubicBezTo>
                    <a:pt x="4648" y="3907"/>
                    <a:pt x="4636" y="3907"/>
                    <a:pt x="4624" y="3907"/>
                  </a:cubicBezTo>
                  <a:cubicBezTo>
                    <a:pt x="4437" y="3907"/>
                    <a:pt x="4250" y="3954"/>
                    <a:pt x="4051" y="3977"/>
                  </a:cubicBezTo>
                  <a:cubicBezTo>
                    <a:pt x="4133" y="3942"/>
                    <a:pt x="4203" y="3907"/>
                    <a:pt x="4273" y="3860"/>
                  </a:cubicBezTo>
                  <a:cubicBezTo>
                    <a:pt x="4355" y="3867"/>
                    <a:pt x="4440" y="3874"/>
                    <a:pt x="4525" y="3874"/>
                  </a:cubicBezTo>
                  <a:cubicBezTo>
                    <a:pt x="4587" y="3874"/>
                    <a:pt x="4648" y="3870"/>
                    <a:pt x="4707" y="3860"/>
                  </a:cubicBezTo>
                  <a:close/>
                  <a:moveTo>
                    <a:pt x="4847" y="3286"/>
                  </a:moveTo>
                  <a:cubicBezTo>
                    <a:pt x="4707" y="3369"/>
                    <a:pt x="4577" y="3474"/>
                    <a:pt x="4449" y="3544"/>
                  </a:cubicBezTo>
                  <a:cubicBezTo>
                    <a:pt x="4133" y="3754"/>
                    <a:pt x="3805" y="3895"/>
                    <a:pt x="3454" y="4012"/>
                  </a:cubicBezTo>
                  <a:lnTo>
                    <a:pt x="3489" y="3977"/>
                  </a:lnTo>
                  <a:cubicBezTo>
                    <a:pt x="3676" y="3813"/>
                    <a:pt x="3840" y="3661"/>
                    <a:pt x="4051" y="3533"/>
                  </a:cubicBezTo>
                  <a:cubicBezTo>
                    <a:pt x="4215" y="3427"/>
                    <a:pt x="4379" y="3356"/>
                    <a:pt x="4554" y="3286"/>
                  </a:cubicBezTo>
                  <a:close/>
                  <a:moveTo>
                    <a:pt x="4320" y="4071"/>
                  </a:moveTo>
                  <a:cubicBezTo>
                    <a:pt x="4128" y="4151"/>
                    <a:pt x="3932" y="4192"/>
                    <a:pt x="3755" y="4192"/>
                  </a:cubicBezTo>
                  <a:cubicBezTo>
                    <a:pt x="3673" y="4192"/>
                    <a:pt x="3595" y="4183"/>
                    <a:pt x="3524" y="4165"/>
                  </a:cubicBezTo>
                  <a:lnTo>
                    <a:pt x="3500" y="4165"/>
                  </a:lnTo>
                  <a:cubicBezTo>
                    <a:pt x="3606" y="4153"/>
                    <a:pt x="3711" y="4129"/>
                    <a:pt x="3817" y="4082"/>
                  </a:cubicBezTo>
                  <a:cubicBezTo>
                    <a:pt x="3872" y="4092"/>
                    <a:pt x="3926" y="4096"/>
                    <a:pt x="3981" y="4096"/>
                  </a:cubicBezTo>
                  <a:cubicBezTo>
                    <a:pt x="4055" y="4096"/>
                    <a:pt x="4129" y="4089"/>
                    <a:pt x="4203" y="4082"/>
                  </a:cubicBezTo>
                  <a:cubicBezTo>
                    <a:pt x="4238" y="4082"/>
                    <a:pt x="4273" y="4071"/>
                    <a:pt x="4320" y="4071"/>
                  </a:cubicBezTo>
                  <a:close/>
                  <a:moveTo>
                    <a:pt x="9132" y="1"/>
                  </a:moveTo>
                  <a:cubicBezTo>
                    <a:pt x="9094" y="1"/>
                    <a:pt x="9070" y="31"/>
                    <a:pt x="9062" y="67"/>
                  </a:cubicBezTo>
                  <a:cubicBezTo>
                    <a:pt x="9049" y="67"/>
                    <a:pt x="9038" y="91"/>
                    <a:pt x="9038" y="102"/>
                  </a:cubicBezTo>
                  <a:cubicBezTo>
                    <a:pt x="9073" y="640"/>
                    <a:pt x="9553" y="1121"/>
                    <a:pt x="9951" y="1437"/>
                  </a:cubicBezTo>
                  <a:cubicBezTo>
                    <a:pt x="10056" y="1519"/>
                    <a:pt x="10173" y="1589"/>
                    <a:pt x="10290" y="1659"/>
                  </a:cubicBezTo>
                  <a:cubicBezTo>
                    <a:pt x="10056" y="1671"/>
                    <a:pt x="9811" y="1694"/>
                    <a:pt x="9588" y="1753"/>
                  </a:cubicBezTo>
                  <a:cubicBezTo>
                    <a:pt x="9447" y="1800"/>
                    <a:pt x="9260" y="1870"/>
                    <a:pt x="9108" y="1964"/>
                  </a:cubicBezTo>
                  <a:cubicBezTo>
                    <a:pt x="8734" y="1987"/>
                    <a:pt x="8359" y="2081"/>
                    <a:pt x="8031" y="2175"/>
                  </a:cubicBezTo>
                  <a:cubicBezTo>
                    <a:pt x="7797" y="2245"/>
                    <a:pt x="7563" y="2326"/>
                    <a:pt x="7340" y="2396"/>
                  </a:cubicBezTo>
                  <a:cubicBezTo>
                    <a:pt x="7293" y="2092"/>
                    <a:pt x="6708" y="1823"/>
                    <a:pt x="6486" y="1753"/>
                  </a:cubicBezTo>
                  <a:cubicBezTo>
                    <a:pt x="6244" y="1684"/>
                    <a:pt x="6005" y="1653"/>
                    <a:pt x="5770" y="1653"/>
                  </a:cubicBezTo>
                  <a:cubicBezTo>
                    <a:pt x="5401" y="1653"/>
                    <a:pt x="5040" y="1729"/>
                    <a:pt x="4683" y="1858"/>
                  </a:cubicBezTo>
                  <a:cubicBezTo>
                    <a:pt x="4624" y="1870"/>
                    <a:pt x="4613" y="1928"/>
                    <a:pt x="4613" y="1964"/>
                  </a:cubicBezTo>
                  <a:cubicBezTo>
                    <a:pt x="4613" y="1975"/>
                    <a:pt x="4613" y="1998"/>
                    <a:pt x="4624" y="2011"/>
                  </a:cubicBezTo>
                  <a:cubicBezTo>
                    <a:pt x="4971" y="2510"/>
                    <a:pt x="5630" y="2663"/>
                    <a:pt x="6274" y="2663"/>
                  </a:cubicBezTo>
                  <a:cubicBezTo>
                    <a:pt x="6369" y="2663"/>
                    <a:pt x="6463" y="2660"/>
                    <a:pt x="6556" y="2654"/>
                  </a:cubicBezTo>
                  <a:lnTo>
                    <a:pt x="6556" y="2654"/>
                  </a:lnTo>
                  <a:cubicBezTo>
                    <a:pt x="5994" y="2830"/>
                    <a:pt x="5420" y="2971"/>
                    <a:pt x="4788" y="2971"/>
                  </a:cubicBezTo>
                  <a:cubicBezTo>
                    <a:pt x="4660" y="2958"/>
                    <a:pt x="4531" y="2958"/>
                    <a:pt x="4402" y="2947"/>
                  </a:cubicBezTo>
                  <a:cubicBezTo>
                    <a:pt x="4402" y="2830"/>
                    <a:pt x="4355" y="2677"/>
                    <a:pt x="4343" y="2607"/>
                  </a:cubicBezTo>
                  <a:cubicBezTo>
                    <a:pt x="4273" y="2338"/>
                    <a:pt x="4133" y="2128"/>
                    <a:pt x="3945" y="1928"/>
                  </a:cubicBezTo>
                  <a:cubicBezTo>
                    <a:pt x="3547" y="1472"/>
                    <a:pt x="3091" y="1238"/>
                    <a:pt x="2529" y="1062"/>
                  </a:cubicBezTo>
                  <a:cubicBezTo>
                    <a:pt x="2522" y="1060"/>
                    <a:pt x="2514" y="1060"/>
                    <a:pt x="2508" y="1060"/>
                  </a:cubicBezTo>
                  <a:cubicBezTo>
                    <a:pt x="2461" y="1060"/>
                    <a:pt x="2433" y="1091"/>
                    <a:pt x="2412" y="1132"/>
                  </a:cubicBezTo>
                  <a:cubicBezTo>
                    <a:pt x="2400" y="1132"/>
                    <a:pt x="2400" y="1144"/>
                    <a:pt x="2400" y="1168"/>
                  </a:cubicBezTo>
                  <a:cubicBezTo>
                    <a:pt x="2389" y="1730"/>
                    <a:pt x="2868" y="2256"/>
                    <a:pt x="3266" y="2596"/>
                  </a:cubicBezTo>
                  <a:cubicBezTo>
                    <a:pt x="3360" y="2677"/>
                    <a:pt x="3466" y="2748"/>
                    <a:pt x="3571" y="2818"/>
                  </a:cubicBezTo>
                  <a:cubicBezTo>
                    <a:pt x="3349" y="2760"/>
                    <a:pt x="3149" y="2677"/>
                    <a:pt x="2951" y="2560"/>
                  </a:cubicBezTo>
                  <a:cubicBezTo>
                    <a:pt x="2787" y="2479"/>
                    <a:pt x="2657" y="2385"/>
                    <a:pt x="2540" y="2279"/>
                  </a:cubicBezTo>
                  <a:cubicBezTo>
                    <a:pt x="2517" y="2256"/>
                    <a:pt x="2482" y="2233"/>
                    <a:pt x="2447" y="2198"/>
                  </a:cubicBezTo>
                  <a:cubicBezTo>
                    <a:pt x="2178" y="1928"/>
                    <a:pt x="2025" y="1613"/>
                    <a:pt x="1955" y="1156"/>
                  </a:cubicBezTo>
                  <a:cubicBezTo>
                    <a:pt x="1945" y="1084"/>
                    <a:pt x="1890" y="1053"/>
                    <a:pt x="1832" y="1053"/>
                  </a:cubicBezTo>
                  <a:cubicBezTo>
                    <a:pt x="1756" y="1053"/>
                    <a:pt x="1674" y="1105"/>
                    <a:pt x="1674" y="1191"/>
                  </a:cubicBezTo>
                  <a:cubicBezTo>
                    <a:pt x="1686" y="1425"/>
                    <a:pt x="1721" y="1624"/>
                    <a:pt x="1803" y="1823"/>
                  </a:cubicBezTo>
                  <a:cubicBezTo>
                    <a:pt x="1377" y="1654"/>
                    <a:pt x="908" y="1595"/>
                    <a:pt x="476" y="1595"/>
                  </a:cubicBezTo>
                  <a:cubicBezTo>
                    <a:pt x="398" y="1595"/>
                    <a:pt x="321" y="1597"/>
                    <a:pt x="246" y="1600"/>
                  </a:cubicBezTo>
                  <a:cubicBezTo>
                    <a:pt x="211" y="1600"/>
                    <a:pt x="176" y="1613"/>
                    <a:pt x="164" y="1636"/>
                  </a:cubicBezTo>
                  <a:cubicBezTo>
                    <a:pt x="0" y="1998"/>
                    <a:pt x="691" y="2443"/>
                    <a:pt x="948" y="2560"/>
                  </a:cubicBezTo>
                  <a:cubicBezTo>
                    <a:pt x="1287" y="2701"/>
                    <a:pt x="1701" y="2812"/>
                    <a:pt x="2096" y="2812"/>
                  </a:cubicBezTo>
                  <a:cubicBezTo>
                    <a:pt x="2262" y="2812"/>
                    <a:pt x="2424" y="2793"/>
                    <a:pt x="2576" y="2748"/>
                  </a:cubicBezTo>
                  <a:cubicBezTo>
                    <a:pt x="2915" y="2971"/>
                    <a:pt x="3313" y="3122"/>
                    <a:pt x="3723" y="3205"/>
                  </a:cubicBezTo>
                  <a:cubicBezTo>
                    <a:pt x="3875" y="3228"/>
                    <a:pt x="4015" y="3252"/>
                    <a:pt x="4168" y="3263"/>
                  </a:cubicBezTo>
                  <a:cubicBezTo>
                    <a:pt x="3781" y="3474"/>
                    <a:pt x="3430" y="3778"/>
                    <a:pt x="3161" y="4059"/>
                  </a:cubicBezTo>
                  <a:cubicBezTo>
                    <a:pt x="3138" y="4082"/>
                    <a:pt x="3126" y="4118"/>
                    <a:pt x="3138" y="4153"/>
                  </a:cubicBezTo>
                  <a:cubicBezTo>
                    <a:pt x="3201" y="4333"/>
                    <a:pt x="3389" y="4396"/>
                    <a:pt x="3611" y="4396"/>
                  </a:cubicBezTo>
                  <a:cubicBezTo>
                    <a:pt x="3966" y="4396"/>
                    <a:pt x="4410" y="4239"/>
                    <a:pt x="4590" y="4153"/>
                  </a:cubicBezTo>
                  <a:cubicBezTo>
                    <a:pt x="4999" y="3942"/>
                    <a:pt x="5456" y="3614"/>
                    <a:pt x="5667" y="3193"/>
                  </a:cubicBezTo>
                  <a:cubicBezTo>
                    <a:pt x="6287" y="3088"/>
                    <a:pt x="6895" y="2877"/>
                    <a:pt x="7516" y="2654"/>
                  </a:cubicBezTo>
                  <a:lnTo>
                    <a:pt x="7516" y="2654"/>
                  </a:lnTo>
                  <a:cubicBezTo>
                    <a:pt x="7410" y="2748"/>
                    <a:pt x="7293" y="2841"/>
                    <a:pt x="7200" y="2935"/>
                  </a:cubicBezTo>
                  <a:cubicBezTo>
                    <a:pt x="7036" y="3111"/>
                    <a:pt x="6333" y="3837"/>
                    <a:pt x="6580" y="4071"/>
                  </a:cubicBezTo>
                  <a:cubicBezTo>
                    <a:pt x="6617" y="4108"/>
                    <a:pt x="6684" y="4121"/>
                    <a:pt x="6760" y="4121"/>
                  </a:cubicBezTo>
                  <a:cubicBezTo>
                    <a:pt x="6873" y="4121"/>
                    <a:pt x="7006" y="4092"/>
                    <a:pt x="7083" y="4071"/>
                  </a:cubicBezTo>
                  <a:cubicBezTo>
                    <a:pt x="7364" y="4012"/>
                    <a:pt x="7598" y="3860"/>
                    <a:pt x="7821" y="3684"/>
                  </a:cubicBezTo>
                  <a:cubicBezTo>
                    <a:pt x="8219" y="3356"/>
                    <a:pt x="8628" y="2854"/>
                    <a:pt x="8698" y="2315"/>
                  </a:cubicBezTo>
                  <a:cubicBezTo>
                    <a:pt x="8734" y="2303"/>
                    <a:pt x="8768" y="2303"/>
                    <a:pt x="8804" y="2292"/>
                  </a:cubicBezTo>
                  <a:cubicBezTo>
                    <a:pt x="8815" y="2292"/>
                    <a:pt x="8827" y="2279"/>
                    <a:pt x="8839" y="2279"/>
                  </a:cubicBezTo>
                  <a:cubicBezTo>
                    <a:pt x="8851" y="2268"/>
                    <a:pt x="8862" y="2268"/>
                    <a:pt x="8886" y="2268"/>
                  </a:cubicBezTo>
                  <a:cubicBezTo>
                    <a:pt x="8862" y="2350"/>
                    <a:pt x="8886" y="2432"/>
                    <a:pt x="8945" y="2537"/>
                  </a:cubicBezTo>
                  <a:cubicBezTo>
                    <a:pt x="9062" y="2733"/>
                    <a:pt x="9373" y="2871"/>
                    <a:pt x="9650" y="2871"/>
                  </a:cubicBezTo>
                  <a:cubicBezTo>
                    <a:pt x="9787" y="2871"/>
                    <a:pt x="9916" y="2837"/>
                    <a:pt x="10009" y="2760"/>
                  </a:cubicBezTo>
                  <a:cubicBezTo>
                    <a:pt x="10326" y="2479"/>
                    <a:pt x="10068" y="2139"/>
                    <a:pt x="9752" y="2034"/>
                  </a:cubicBezTo>
                  <a:cubicBezTo>
                    <a:pt x="9741" y="2034"/>
                    <a:pt x="9728" y="2022"/>
                    <a:pt x="9717" y="2022"/>
                  </a:cubicBezTo>
                  <a:cubicBezTo>
                    <a:pt x="9728" y="2022"/>
                    <a:pt x="9728" y="2022"/>
                    <a:pt x="9741" y="2011"/>
                  </a:cubicBezTo>
                  <a:cubicBezTo>
                    <a:pt x="9960" y="1956"/>
                    <a:pt x="10191" y="1933"/>
                    <a:pt x="10425" y="1933"/>
                  </a:cubicBezTo>
                  <a:cubicBezTo>
                    <a:pt x="10591" y="1933"/>
                    <a:pt x="10758" y="1944"/>
                    <a:pt x="10923" y="1964"/>
                  </a:cubicBezTo>
                  <a:cubicBezTo>
                    <a:pt x="10958" y="1975"/>
                    <a:pt x="11005" y="1975"/>
                    <a:pt x="11040" y="1975"/>
                  </a:cubicBezTo>
                  <a:cubicBezTo>
                    <a:pt x="11380" y="2022"/>
                    <a:pt x="11707" y="2092"/>
                    <a:pt x="12023" y="2175"/>
                  </a:cubicBezTo>
                  <a:cubicBezTo>
                    <a:pt x="12082" y="2186"/>
                    <a:pt x="12129" y="2198"/>
                    <a:pt x="12187" y="2209"/>
                  </a:cubicBezTo>
                  <a:cubicBezTo>
                    <a:pt x="11531" y="2256"/>
                    <a:pt x="10864" y="2607"/>
                    <a:pt x="10373" y="2982"/>
                  </a:cubicBezTo>
                  <a:cubicBezTo>
                    <a:pt x="10337" y="3017"/>
                    <a:pt x="10326" y="3041"/>
                    <a:pt x="10337" y="3088"/>
                  </a:cubicBezTo>
                  <a:cubicBezTo>
                    <a:pt x="10380" y="3335"/>
                    <a:pt x="10687" y="3408"/>
                    <a:pt x="11014" y="3408"/>
                  </a:cubicBezTo>
                  <a:cubicBezTo>
                    <a:pt x="11322" y="3408"/>
                    <a:pt x="11647" y="3344"/>
                    <a:pt x="11789" y="3298"/>
                  </a:cubicBezTo>
                  <a:cubicBezTo>
                    <a:pt x="12234" y="3158"/>
                    <a:pt x="12761" y="2888"/>
                    <a:pt x="13019" y="2479"/>
                  </a:cubicBezTo>
                  <a:lnTo>
                    <a:pt x="13123" y="2514"/>
                  </a:lnTo>
                  <a:lnTo>
                    <a:pt x="13147" y="2514"/>
                  </a:lnTo>
                  <a:cubicBezTo>
                    <a:pt x="13557" y="2677"/>
                    <a:pt x="13932" y="2924"/>
                    <a:pt x="14119" y="3310"/>
                  </a:cubicBezTo>
                  <a:cubicBezTo>
                    <a:pt x="14134" y="3335"/>
                    <a:pt x="14156" y="3346"/>
                    <a:pt x="14179" y="3346"/>
                  </a:cubicBezTo>
                  <a:cubicBezTo>
                    <a:pt x="14229" y="3346"/>
                    <a:pt x="14280" y="3293"/>
                    <a:pt x="14247" y="3228"/>
                  </a:cubicBezTo>
                  <a:cubicBezTo>
                    <a:pt x="13920" y="2479"/>
                    <a:pt x="12983" y="2198"/>
                    <a:pt x="12269" y="1987"/>
                  </a:cubicBezTo>
                  <a:cubicBezTo>
                    <a:pt x="11918" y="1881"/>
                    <a:pt x="11531" y="1776"/>
                    <a:pt x="11145" y="1717"/>
                  </a:cubicBezTo>
                  <a:cubicBezTo>
                    <a:pt x="11133" y="1659"/>
                    <a:pt x="11122" y="1600"/>
                    <a:pt x="11110" y="1566"/>
                  </a:cubicBezTo>
                  <a:cubicBezTo>
                    <a:pt x="11052" y="1273"/>
                    <a:pt x="10911" y="1027"/>
                    <a:pt x="10701" y="817"/>
                  </a:cubicBezTo>
                  <a:cubicBezTo>
                    <a:pt x="10267" y="383"/>
                    <a:pt x="9764" y="138"/>
                    <a:pt x="9167" y="8"/>
                  </a:cubicBezTo>
                  <a:cubicBezTo>
                    <a:pt x="9154" y="3"/>
                    <a:pt x="9142" y="1"/>
                    <a:pt x="9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4"/>
            <p:cNvSpPr/>
            <p:nvPr/>
          </p:nvSpPr>
          <p:spPr>
            <a:xfrm rot="5400000">
              <a:off x="6417079" y="1154947"/>
              <a:ext cx="907486" cy="279344"/>
            </a:xfrm>
            <a:custGeom>
              <a:avLst/>
              <a:gdLst/>
              <a:ahLst/>
              <a:cxnLst/>
              <a:rect l="l" t="t" r="r" b="b"/>
              <a:pathLst>
                <a:path w="14281" h="4396" extrusionOk="0">
                  <a:moveTo>
                    <a:pt x="5102" y="196"/>
                  </a:moveTo>
                  <a:cubicBezTo>
                    <a:pt x="5102" y="208"/>
                    <a:pt x="5102" y="208"/>
                    <a:pt x="5091" y="219"/>
                  </a:cubicBezTo>
                  <a:cubicBezTo>
                    <a:pt x="5091" y="219"/>
                    <a:pt x="5091" y="208"/>
                    <a:pt x="5078" y="208"/>
                  </a:cubicBezTo>
                  <a:cubicBezTo>
                    <a:pt x="4938" y="219"/>
                    <a:pt x="4833" y="359"/>
                    <a:pt x="4716" y="453"/>
                  </a:cubicBezTo>
                  <a:cubicBezTo>
                    <a:pt x="4634" y="512"/>
                    <a:pt x="4552" y="570"/>
                    <a:pt x="4470" y="617"/>
                  </a:cubicBezTo>
                  <a:cubicBezTo>
                    <a:pt x="4529" y="559"/>
                    <a:pt x="4587" y="489"/>
                    <a:pt x="4646" y="442"/>
                  </a:cubicBezTo>
                  <a:cubicBezTo>
                    <a:pt x="4704" y="383"/>
                    <a:pt x="4786" y="325"/>
                    <a:pt x="4844" y="266"/>
                  </a:cubicBezTo>
                  <a:cubicBezTo>
                    <a:pt x="4927" y="242"/>
                    <a:pt x="5020" y="219"/>
                    <a:pt x="5102" y="196"/>
                  </a:cubicBezTo>
                  <a:close/>
                  <a:moveTo>
                    <a:pt x="4552" y="372"/>
                  </a:moveTo>
                  <a:lnTo>
                    <a:pt x="4552" y="372"/>
                  </a:lnTo>
                  <a:cubicBezTo>
                    <a:pt x="4540" y="383"/>
                    <a:pt x="4529" y="383"/>
                    <a:pt x="4517" y="395"/>
                  </a:cubicBezTo>
                  <a:cubicBezTo>
                    <a:pt x="4435" y="500"/>
                    <a:pt x="4353" y="617"/>
                    <a:pt x="4295" y="734"/>
                  </a:cubicBezTo>
                  <a:lnTo>
                    <a:pt x="4295" y="746"/>
                  </a:lnTo>
                  <a:cubicBezTo>
                    <a:pt x="4224" y="804"/>
                    <a:pt x="4142" y="851"/>
                    <a:pt x="4072" y="910"/>
                  </a:cubicBezTo>
                  <a:cubicBezTo>
                    <a:pt x="4118" y="840"/>
                    <a:pt x="4154" y="758"/>
                    <a:pt x="4201" y="699"/>
                  </a:cubicBezTo>
                  <a:cubicBezTo>
                    <a:pt x="4236" y="640"/>
                    <a:pt x="4282" y="606"/>
                    <a:pt x="4318" y="559"/>
                  </a:cubicBezTo>
                  <a:cubicBezTo>
                    <a:pt x="4329" y="523"/>
                    <a:pt x="4365" y="465"/>
                    <a:pt x="4388" y="442"/>
                  </a:cubicBezTo>
                  <a:cubicBezTo>
                    <a:pt x="4435" y="418"/>
                    <a:pt x="4493" y="395"/>
                    <a:pt x="4552" y="372"/>
                  </a:cubicBezTo>
                  <a:close/>
                  <a:moveTo>
                    <a:pt x="4107" y="606"/>
                  </a:moveTo>
                  <a:cubicBezTo>
                    <a:pt x="4014" y="734"/>
                    <a:pt x="3967" y="875"/>
                    <a:pt x="3920" y="1027"/>
                  </a:cubicBezTo>
                  <a:cubicBezTo>
                    <a:pt x="3850" y="1074"/>
                    <a:pt x="3791" y="1121"/>
                    <a:pt x="3720" y="1179"/>
                  </a:cubicBezTo>
                  <a:cubicBezTo>
                    <a:pt x="3826" y="1004"/>
                    <a:pt x="3943" y="851"/>
                    <a:pt x="4014" y="676"/>
                  </a:cubicBezTo>
                  <a:cubicBezTo>
                    <a:pt x="4025" y="676"/>
                    <a:pt x="4025" y="664"/>
                    <a:pt x="4025" y="664"/>
                  </a:cubicBezTo>
                  <a:cubicBezTo>
                    <a:pt x="4048" y="640"/>
                    <a:pt x="4072" y="629"/>
                    <a:pt x="4107" y="606"/>
                  </a:cubicBezTo>
                  <a:close/>
                  <a:moveTo>
                    <a:pt x="4927" y="536"/>
                  </a:moveTo>
                  <a:cubicBezTo>
                    <a:pt x="4786" y="770"/>
                    <a:pt x="4599" y="968"/>
                    <a:pt x="4388" y="1156"/>
                  </a:cubicBezTo>
                  <a:cubicBezTo>
                    <a:pt x="4224" y="1296"/>
                    <a:pt x="4048" y="1437"/>
                    <a:pt x="3850" y="1542"/>
                  </a:cubicBezTo>
                  <a:cubicBezTo>
                    <a:pt x="3838" y="1542"/>
                    <a:pt x="3733" y="1613"/>
                    <a:pt x="3616" y="1671"/>
                  </a:cubicBezTo>
                  <a:lnTo>
                    <a:pt x="3498" y="1671"/>
                  </a:lnTo>
                  <a:cubicBezTo>
                    <a:pt x="3756" y="1402"/>
                    <a:pt x="4025" y="1156"/>
                    <a:pt x="4353" y="934"/>
                  </a:cubicBezTo>
                  <a:cubicBezTo>
                    <a:pt x="4529" y="817"/>
                    <a:pt x="4751" y="687"/>
                    <a:pt x="4927" y="536"/>
                  </a:cubicBezTo>
                  <a:close/>
                  <a:moveTo>
                    <a:pt x="3733" y="921"/>
                  </a:moveTo>
                  <a:lnTo>
                    <a:pt x="3733" y="921"/>
                  </a:lnTo>
                  <a:cubicBezTo>
                    <a:pt x="3720" y="957"/>
                    <a:pt x="3697" y="992"/>
                    <a:pt x="3686" y="1027"/>
                  </a:cubicBezTo>
                  <a:cubicBezTo>
                    <a:pt x="3627" y="1132"/>
                    <a:pt x="3569" y="1238"/>
                    <a:pt x="3533" y="1355"/>
                  </a:cubicBezTo>
                  <a:cubicBezTo>
                    <a:pt x="3439" y="1460"/>
                    <a:pt x="3358" y="1577"/>
                    <a:pt x="3311" y="1694"/>
                  </a:cubicBezTo>
                  <a:lnTo>
                    <a:pt x="3299" y="1694"/>
                  </a:lnTo>
                  <a:cubicBezTo>
                    <a:pt x="3322" y="1530"/>
                    <a:pt x="3510" y="1191"/>
                    <a:pt x="3545" y="1144"/>
                  </a:cubicBezTo>
                  <a:cubicBezTo>
                    <a:pt x="3592" y="1062"/>
                    <a:pt x="3662" y="992"/>
                    <a:pt x="3733" y="921"/>
                  </a:cubicBezTo>
                  <a:close/>
                  <a:moveTo>
                    <a:pt x="11751" y="1273"/>
                  </a:moveTo>
                  <a:lnTo>
                    <a:pt x="11751" y="1285"/>
                  </a:lnTo>
                  <a:lnTo>
                    <a:pt x="11740" y="1285"/>
                  </a:lnTo>
                  <a:cubicBezTo>
                    <a:pt x="11611" y="1296"/>
                    <a:pt x="11529" y="1402"/>
                    <a:pt x="11436" y="1496"/>
                  </a:cubicBezTo>
                  <a:cubicBezTo>
                    <a:pt x="11342" y="1577"/>
                    <a:pt x="11248" y="1647"/>
                    <a:pt x="11155" y="1730"/>
                  </a:cubicBezTo>
                  <a:cubicBezTo>
                    <a:pt x="11202" y="1659"/>
                    <a:pt x="11248" y="1589"/>
                    <a:pt x="11307" y="1542"/>
                  </a:cubicBezTo>
                  <a:cubicBezTo>
                    <a:pt x="11366" y="1472"/>
                    <a:pt x="11436" y="1413"/>
                    <a:pt x="11494" y="1355"/>
                  </a:cubicBezTo>
                  <a:cubicBezTo>
                    <a:pt x="11576" y="1319"/>
                    <a:pt x="11670" y="1296"/>
                    <a:pt x="11751" y="1273"/>
                  </a:cubicBezTo>
                  <a:close/>
                  <a:moveTo>
                    <a:pt x="11236" y="1460"/>
                  </a:moveTo>
                  <a:lnTo>
                    <a:pt x="11236" y="1460"/>
                  </a:lnTo>
                  <a:cubicBezTo>
                    <a:pt x="11131" y="1577"/>
                    <a:pt x="11049" y="1706"/>
                    <a:pt x="10979" y="1858"/>
                  </a:cubicBezTo>
                  <a:lnTo>
                    <a:pt x="10979" y="1870"/>
                  </a:lnTo>
                  <a:cubicBezTo>
                    <a:pt x="10932" y="1905"/>
                    <a:pt x="10885" y="1940"/>
                    <a:pt x="10838" y="1987"/>
                  </a:cubicBezTo>
                  <a:cubicBezTo>
                    <a:pt x="10827" y="1998"/>
                    <a:pt x="10804" y="2011"/>
                    <a:pt x="10780" y="2034"/>
                  </a:cubicBezTo>
                  <a:cubicBezTo>
                    <a:pt x="10862" y="1870"/>
                    <a:pt x="10955" y="1706"/>
                    <a:pt x="11049" y="1566"/>
                  </a:cubicBezTo>
                  <a:cubicBezTo>
                    <a:pt x="11108" y="1530"/>
                    <a:pt x="11166" y="1496"/>
                    <a:pt x="11236" y="1460"/>
                  </a:cubicBezTo>
                  <a:close/>
                  <a:moveTo>
                    <a:pt x="9223" y="1940"/>
                  </a:moveTo>
                  <a:cubicBezTo>
                    <a:pt x="9316" y="1964"/>
                    <a:pt x="9410" y="1987"/>
                    <a:pt x="9492" y="2022"/>
                  </a:cubicBezTo>
                  <a:cubicBezTo>
                    <a:pt x="9492" y="2022"/>
                    <a:pt x="9480" y="2022"/>
                    <a:pt x="9480" y="2034"/>
                  </a:cubicBezTo>
                  <a:cubicBezTo>
                    <a:pt x="9480" y="2022"/>
                    <a:pt x="9469" y="2022"/>
                    <a:pt x="9469" y="2022"/>
                  </a:cubicBezTo>
                  <a:cubicBezTo>
                    <a:pt x="9424" y="1997"/>
                    <a:pt x="9375" y="1989"/>
                    <a:pt x="9324" y="1989"/>
                  </a:cubicBezTo>
                  <a:cubicBezTo>
                    <a:pt x="9256" y="1989"/>
                    <a:pt x="9185" y="2004"/>
                    <a:pt x="9118" y="2011"/>
                  </a:cubicBezTo>
                  <a:cubicBezTo>
                    <a:pt x="9001" y="2034"/>
                    <a:pt x="8871" y="2034"/>
                    <a:pt x="8743" y="2045"/>
                  </a:cubicBezTo>
                  <a:cubicBezTo>
                    <a:pt x="8825" y="2011"/>
                    <a:pt x="8907" y="1987"/>
                    <a:pt x="9001" y="1975"/>
                  </a:cubicBezTo>
                  <a:cubicBezTo>
                    <a:pt x="9071" y="1964"/>
                    <a:pt x="9141" y="1952"/>
                    <a:pt x="9223" y="1940"/>
                  </a:cubicBezTo>
                  <a:close/>
                  <a:moveTo>
                    <a:pt x="8743" y="1847"/>
                  </a:moveTo>
                  <a:lnTo>
                    <a:pt x="8918" y="1881"/>
                  </a:lnTo>
                  <a:cubicBezTo>
                    <a:pt x="8790" y="1917"/>
                    <a:pt x="8650" y="1964"/>
                    <a:pt x="8520" y="2045"/>
                  </a:cubicBezTo>
                  <a:cubicBezTo>
                    <a:pt x="8520" y="2045"/>
                    <a:pt x="8520" y="2057"/>
                    <a:pt x="8509" y="2057"/>
                  </a:cubicBezTo>
                  <a:cubicBezTo>
                    <a:pt x="8427" y="2057"/>
                    <a:pt x="8345" y="2069"/>
                    <a:pt x="8251" y="2069"/>
                  </a:cubicBezTo>
                  <a:cubicBezTo>
                    <a:pt x="8415" y="1987"/>
                    <a:pt x="8567" y="1917"/>
                    <a:pt x="8743" y="1847"/>
                  </a:cubicBezTo>
                  <a:close/>
                  <a:moveTo>
                    <a:pt x="8427" y="1835"/>
                  </a:moveTo>
                  <a:cubicBezTo>
                    <a:pt x="8415" y="1847"/>
                    <a:pt x="8392" y="1847"/>
                    <a:pt x="8380" y="1858"/>
                  </a:cubicBezTo>
                  <a:cubicBezTo>
                    <a:pt x="8263" y="1917"/>
                    <a:pt x="8158" y="2011"/>
                    <a:pt x="8052" y="2092"/>
                  </a:cubicBezTo>
                  <a:cubicBezTo>
                    <a:pt x="7971" y="2104"/>
                    <a:pt x="7877" y="2104"/>
                    <a:pt x="7794" y="2116"/>
                  </a:cubicBezTo>
                  <a:cubicBezTo>
                    <a:pt x="7971" y="2034"/>
                    <a:pt x="8158" y="1964"/>
                    <a:pt x="8310" y="1858"/>
                  </a:cubicBezTo>
                  <a:lnTo>
                    <a:pt x="8333" y="1835"/>
                  </a:lnTo>
                  <a:close/>
                  <a:moveTo>
                    <a:pt x="13777" y="1764"/>
                  </a:moveTo>
                  <a:cubicBezTo>
                    <a:pt x="13449" y="1928"/>
                    <a:pt x="13109" y="2057"/>
                    <a:pt x="12747" y="2128"/>
                  </a:cubicBezTo>
                  <a:cubicBezTo>
                    <a:pt x="12594" y="2162"/>
                    <a:pt x="12430" y="2186"/>
                    <a:pt x="12255" y="2221"/>
                  </a:cubicBezTo>
                  <a:cubicBezTo>
                    <a:pt x="12290" y="2175"/>
                    <a:pt x="12325" y="2128"/>
                    <a:pt x="12349" y="2081"/>
                  </a:cubicBezTo>
                  <a:cubicBezTo>
                    <a:pt x="12536" y="1987"/>
                    <a:pt x="12724" y="1917"/>
                    <a:pt x="12934" y="1858"/>
                  </a:cubicBezTo>
                  <a:cubicBezTo>
                    <a:pt x="13145" y="1811"/>
                    <a:pt x="13356" y="1776"/>
                    <a:pt x="13578" y="1764"/>
                  </a:cubicBezTo>
                  <a:close/>
                  <a:moveTo>
                    <a:pt x="7994" y="1870"/>
                  </a:moveTo>
                  <a:cubicBezTo>
                    <a:pt x="7935" y="1917"/>
                    <a:pt x="7865" y="1952"/>
                    <a:pt x="7807" y="1987"/>
                  </a:cubicBezTo>
                  <a:cubicBezTo>
                    <a:pt x="7713" y="2045"/>
                    <a:pt x="7619" y="2104"/>
                    <a:pt x="7549" y="2175"/>
                  </a:cubicBezTo>
                  <a:cubicBezTo>
                    <a:pt x="7443" y="2198"/>
                    <a:pt x="7338" y="2245"/>
                    <a:pt x="7245" y="2292"/>
                  </a:cubicBezTo>
                  <a:cubicBezTo>
                    <a:pt x="7279" y="2245"/>
                    <a:pt x="7326" y="2209"/>
                    <a:pt x="7362" y="2175"/>
                  </a:cubicBezTo>
                  <a:cubicBezTo>
                    <a:pt x="7537" y="2022"/>
                    <a:pt x="7760" y="1917"/>
                    <a:pt x="7994" y="1870"/>
                  </a:cubicBezTo>
                  <a:close/>
                  <a:moveTo>
                    <a:pt x="10780" y="1753"/>
                  </a:moveTo>
                  <a:lnTo>
                    <a:pt x="10757" y="1776"/>
                  </a:lnTo>
                  <a:cubicBezTo>
                    <a:pt x="10698" y="1905"/>
                    <a:pt x="10663" y="2034"/>
                    <a:pt x="10628" y="2162"/>
                  </a:cubicBezTo>
                  <a:cubicBezTo>
                    <a:pt x="10569" y="2221"/>
                    <a:pt x="10510" y="2268"/>
                    <a:pt x="10452" y="2326"/>
                  </a:cubicBezTo>
                  <a:cubicBezTo>
                    <a:pt x="10534" y="2162"/>
                    <a:pt x="10640" y="1998"/>
                    <a:pt x="10698" y="1823"/>
                  </a:cubicBezTo>
                  <a:lnTo>
                    <a:pt x="10698" y="1811"/>
                  </a:lnTo>
                  <a:cubicBezTo>
                    <a:pt x="10721" y="1788"/>
                    <a:pt x="10745" y="1764"/>
                    <a:pt x="10780" y="1753"/>
                  </a:cubicBezTo>
                  <a:close/>
                  <a:moveTo>
                    <a:pt x="13859" y="1905"/>
                  </a:moveTo>
                  <a:lnTo>
                    <a:pt x="13859" y="1905"/>
                  </a:lnTo>
                  <a:cubicBezTo>
                    <a:pt x="13742" y="2139"/>
                    <a:pt x="13484" y="2315"/>
                    <a:pt x="13192" y="2432"/>
                  </a:cubicBezTo>
                  <a:cubicBezTo>
                    <a:pt x="13226" y="2396"/>
                    <a:pt x="13273" y="2362"/>
                    <a:pt x="13309" y="2326"/>
                  </a:cubicBezTo>
                  <a:cubicBezTo>
                    <a:pt x="13403" y="2245"/>
                    <a:pt x="13507" y="2162"/>
                    <a:pt x="13590" y="2069"/>
                  </a:cubicBezTo>
                  <a:cubicBezTo>
                    <a:pt x="13683" y="2022"/>
                    <a:pt x="13777" y="1964"/>
                    <a:pt x="13859" y="1905"/>
                  </a:cubicBezTo>
                  <a:close/>
                  <a:moveTo>
                    <a:pt x="9152" y="2221"/>
                  </a:moveTo>
                  <a:lnTo>
                    <a:pt x="9152" y="2221"/>
                  </a:lnTo>
                  <a:cubicBezTo>
                    <a:pt x="8837" y="2362"/>
                    <a:pt x="8497" y="2455"/>
                    <a:pt x="8158" y="2479"/>
                  </a:cubicBezTo>
                  <a:cubicBezTo>
                    <a:pt x="8047" y="2491"/>
                    <a:pt x="7898" y="2505"/>
                    <a:pt x="7751" y="2505"/>
                  </a:cubicBezTo>
                  <a:cubicBezTo>
                    <a:pt x="7602" y="2505"/>
                    <a:pt x="7455" y="2490"/>
                    <a:pt x="7350" y="2443"/>
                  </a:cubicBezTo>
                  <a:cubicBezTo>
                    <a:pt x="7303" y="2455"/>
                    <a:pt x="7268" y="2455"/>
                    <a:pt x="7245" y="2455"/>
                  </a:cubicBezTo>
                  <a:cubicBezTo>
                    <a:pt x="7643" y="2338"/>
                    <a:pt x="8029" y="2256"/>
                    <a:pt x="8450" y="2245"/>
                  </a:cubicBezTo>
                  <a:cubicBezTo>
                    <a:pt x="8661" y="2233"/>
                    <a:pt x="8918" y="2245"/>
                    <a:pt x="9152" y="2221"/>
                  </a:cubicBezTo>
                  <a:close/>
                  <a:moveTo>
                    <a:pt x="4868" y="2239"/>
                  </a:moveTo>
                  <a:cubicBezTo>
                    <a:pt x="4935" y="2239"/>
                    <a:pt x="5003" y="2245"/>
                    <a:pt x="5044" y="2245"/>
                  </a:cubicBezTo>
                  <a:lnTo>
                    <a:pt x="5055" y="2245"/>
                  </a:lnTo>
                  <a:cubicBezTo>
                    <a:pt x="5091" y="2292"/>
                    <a:pt x="5067" y="2373"/>
                    <a:pt x="4997" y="2467"/>
                  </a:cubicBezTo>
                  <a:cubicBezTo>
                    <a:pt x="4938" y="2490"/>
                    <a:pt x="4880" y="2526"/>
                    <a:pt x="4833" y="2549"/>
                  </a:cubicBezTo>
                  <a:cubicBezTo>
                    <a:pt x="4803" y="2555"/>
                    <a:pt x="4776" y="2558"/>
                    <a:pt x="4752" y="2558"/>
                  </a:cubicBezTo>
                  <a:cubicBezTo>
                    <a:pt x="4551" y="2558"/>
                    <a:pt x="4556" y="2362"/>
                    <a:pt x="4693" y="2268"/>
                  </a:cubicBezTo>
                  <a:cubicBezTo>
                    <a:pt x="4733" y="2245"/>
                    <a:pt x="4801" y="2239"/>
                    <a:pt x="4868" y="2239"/>
                  </a:cubicBezTo>
                  <a:close/>
                  <a:moveTo>
                    <a:pt x="13344" y="2162"/>
                  </a:moveTo>
                  <a:cubicBezTo>
                    <a:pt x="13192" y="2279"/>
                    <a:pt x="13016" y="2385"/>
                    <a:pt x="12875" y="2514"/>
                  </a:cubicBezTo>
                  <a:cubicBezTo>
                    <a:pt x="12864" y="2526"/>
                    <a:pt x="12864" y="2526"/>
                    <a:pt x="12864" y="2537"/>
                  </a:cubicBezTo>
                  <a:cubicBezTo>
                    <a:pt x="12817" y="2549"/>
                    <a:pt x="12782" y="2560"/>
                    <a:pt x="12735" y="2573"/>
                  </a:cubicBezTo>
                  <a:cubicBezTo>
                    <a:pt x="12747" y="2560"/>
                    <a:pt x="12770" y="2549"/>
                    <a:pt x="12782" y="2537"/>
                  </a:cubicBezTo>
                  <a:cubicBezTo>
                    <a:pt x="12899" y="2455"/>
                    <a:pt x="13004" y="2338"/>
                    <a:pt x="13098" y="2233"/>
                  </a:cubicBezTo>
                  <a:lnTo>
                    <a:pt x="13344" y="2162"/>
                  </a:lnTo>
                  <a:close/>
                  <a:moveTo>
                    <a:pt x="12419" y="2396"/>
                  </a:moveTo>
                  <a:cubicBezTo>
                    <a:pt x="12337" y="2443"/>
                    <a:pt x="12255" y="2479"/>
                    <a:pt x="12173" y="2514"/>
                  </a:cubicBezTo>
                  <a:cubicBezTo>
                    <a:pt x="12091" y="2537"/>
                    <a:pt x="11986" y="2560"/>
                    <a:pt x="11904" y="2596"/>
                  </a:cubicBezTo>
                  <a:cubicBezTo>
                    <a:pt x="11939" y="2573"/>
                    <a:pt x="11974" y="2537"/>
                    <a:pt x="12021" y="2490"/>
                  </a:cubicBezTo>
                  <a:cubicBezTo>
                    <a:pt x="12032" y="2490"/>
                    <a:pt x="12045" y="2490"/>
                    <a:pt x="12068" y="2479"/>
                  </a:cubicBezTo>
                  <a:cubicBezTo>
                    <a:pt x="12185" y="2443"/>
                    <a:pt x="12302" y="2420"/>
                    <a:pt x="12419" y="2396"/>
                  </a:cubicBezTo>
                  <a:close/>
                  <a:moveTo>
                    <a:pt x="12911" y="2279"/>
                  </a:moveTo>
                  <a:lnTo>
                    <a:pt x="12911" y="2279"/>
                  </a:lnTo>
                  <a:cubicBezTo>
                    <a:pt x="12852" y="2326"/>
                    <a:pt x="12794" y="2373"/>
                    <a:pt x="12724" y="2409"/>
                  </a:cubicBezTo>
                  <a:cubicBezTo>
                    <a:pt x="12677" y="2455"/>
                    <a:pt x="12618" y="2479"/>
                    <a:pt x="12560" y="2514"/>
                  </a:cubicBezTo>
                  <a:cubicBezTo>
                    <a:pt x="12524" y="2526"/>
                    <a:pt x="12489" y="2573"/>
                    <a:pt x="12454" y="2584"/>
                  </a:cubicBezTo>
                  <a:lnTo>
                    <a:pt x="12419" y="2619"/>
                  </a:lnTo>
                  <a:cubicBezTo>
                    <a:pt x="12364" y="2619"/>
                    <a:pt x="12304" y="2624"/>
                    <a:pt x="12246" y="2624"/>
                  </a:cubicBezTo>
                  <a:cubicBezTo>
                    <a:pt x="12217" y="2624"/>
                    <a:pt x="12189" y="2623"/>
                    <a:pt x="12162" y="2619"/>
                  </a:cubicBezTo>
                  <a:cubicBezTo>
                    <a:pt x="12337" y="2560"/>
                    <a:pt x="12489" y="2479"/>
                    <a:pt x="12641" y="2350"/>
                  </a:cubicBezTo>
                  <a:cubicBezTo>
                    <a:pt x="12735" y="2326"/>
                    <a:pt x="12817" y="2303"/>
                    <a:pt x="12911" y="2279"/>
                  </a:cubicBezTo>
                  <a:close/>
                  <a:moveTo>
                    <a:pt x="1473" y="2432"/>
                  </a:moveTo>
                  <a:cubicBezTo>
                    <a:pt x="1532" y="2502"/>
                    <a:pt x="1602" y="2514"/>
                    <a:pt x="1696" y="2537"/>
                  </a:cubicBezTo>
                  <a:cubicBezTo>
                    <a:pt x="1847" y="2596"/>
                    <a:pt x="1988" y="2654"/>
                    <a:pt x="2140" y="2713"/>
                  </a:cubicBezTo>
                  <a:cubicBezTo>
                    <a:pt x="2047" y="2713"/>
                    <a:pt x="1964" y="2690"/>
                    <a:pt x="1883" y="2666"/>
                  </a:cubicBezTo>
                  <a:cubicBezTo>
                    <a:pt x="1789" y="2643"/>
                    <a:pt x="1696" y="2607"/>
                    <a:pt x="1602" y="2596"/>
                  </a:cubicBezTo>
                  <a:cubicBezTo>
                    <a:pt x="1543" y="2549"/>
                    <a:pt x="1496" y="2490"/>
                    <a:pt x="1461" y="2432"/>
                  </a:cubicBezTo>
                  <a:close/>
                  <a:moveTo>
                    <a:pt x="1847" y="2771"/>
                  </a:moveTo>
                  <a:lnTo>
                    <a:pt x="1847" y="2771"/>
                  </a:lnTo>
                  <a:cubicBezTo>
                    <a:pt x="1957" y="2797"/>
                    <a:pt x="2073" y="2816"/>
                    <a:pt x="2191" y="2816"/>
                  </a:cubicBezTo>
                  <a:cubicBezTo>
                    <a:pt x="2236" y="2816"/>
                    <a:pt x="2282" y="2813"/>
                    <a:pt x="2328" y="2807"/>
                  </a:cubicBezTo>
                  <a:lnTo>
                    <a:pt x="2339" y="2807"/>
                  </a:lnTo>
                  <a:cubicBezTo>
                    <a:pt x="2398" y="2818"/>
                    <a:pt x="2445" y="2841"/>
                    <a:pt x="2492" y="2865"/>
                  </a:cubicBezTo>
                  <a:cubicBezTo>
                    <a:pt x="2526" y="2877"/>
                    <a:pt x="2550" y="2888"/>
                    <a:pt x="2585" y="2900"/>
                  </a:cubicBezTo>
                  <a:cubicBezTo>
                    <a:pt x="2499" y="2900"/>
                    <a:pt x="2410" y="2903"/>
                    <a:pt x="2321" y="2903"/>
                  </a:cubicBezTo>
                  <a:cubicBezTo>
                    <a:pt x="2229" y="2903"/>
                    <a:pt x="2136" y="2900"/>
                    <a:pt x="2047" y="2888"/>
                  </a:cubicBezTo>
                  <a:cubicBezTo>
                    <a:pt x="1977" y="2854"/>
                    <a:pt x="1918" y="2818"/>
                    <a:pt x="1847" y="2771"/>
                  </a:cubicBezTo>
                  <a:close/>
                  <a:moveTo>
                    <a:pt x="5793" y="2362"/>
                  </a:moveTo>
                  <a:cubicBezTo>
                    <a:pt x="5828" y="2502"/>
                    <a:pt x="5992" y="2607"/>
                    <a:pt x="6085" y="2701"/>
                  </a:cubicBezTo>
                  <a:cubicBezTo>
                    <a:pt x="6144" y="2760"/>
                    <a:pt x="6214" y="2830"/>
                    <a:pt x="6273" y="2912"/>
                  </a:cubicBezTo>
                  <a:cubicBezTo>
                    <a:pt x="6202" y="2865"/>
                    <a:pt x="6132" y="2818"/>
                    <a:pt x="6074" y="2771"/>
                  </a:cubicBezTo>
                  <a:cubicBezTo>
                    <a:pt x="5992" y="2701"/>
                    <a:pt x="5921" y="2607"/>
                    <a:pt x="5828" y="2549"/>
                  </a:cubicBezTo>
                  <a:cubicBezTo>
                    <a:pt x="5804" y="2490"/>
                    <a:pt x="5793" y="2420"/>
                    <a:pt x="5781" y="2362"/>
                  </a:cubicBezTo>
                  <a:close/>
                  <a:moveTo>
                    <a:pt x="10440" y="2081"/>
                  </a:moveTo>
                  <a:cubicBezTo>
                    <a:pt x="10429" y="2104"/>
                    <a:pt x="10417" y="2139"/>
                    <a:pt x="10406" y="2162"/>
                  </a:cubicBezTo>
                  <a:cubicBezTo>
                    <a:pt x="10347" y="2279"/>
                    <a:pt x="10288" y="2396"/>
                    <a:pt x="10265" y="2526"/>
                  </a:cubicBezTo>
                  <a:cubicBezTo>
                    <a:pt x="10171" y="2643"/>
                    <a:pt x="10089" y="2783"/>
                    <a:pt x="10042" y="2924"/>
                  </a:cubicBezTo>
                  <a:cubicBezTo>
                    <a:pt x="10031" y="2748"/>
                    <a:pt x="10323" y="2221"/>
                    <a:pt x="10359" y="2175"/>
                  </a:cubicBezTo>
                  <a:cubicBezTo>
                    <a:pt x="10382" y="2139"/>
                    <a:pt x="10406" y="2116"/>
                    <a:pt x="10440" y="2081"/>
                  </a:cubicBezTo>
                  <a:close/>
                  <a:moveTo>
                    <a:pt x="11600" y="1624"/>
                  </a:moveTo>
                  <a:lnTo>
                    <a:pt x="11600" y="1624"/>
                  </a:lnTo>
                  <a:cubicBezTo>
                    <a:pt x="11459" y="1870"/>
                    <a:pt x="11272" y="2104"/>
                    <a:pt x="11072" y="2303"/>
                  </a:cubicBezTo>
                  <a:cubicBezTo>
                    <a:pt x="10897" y="2479"/>
                    <a:pt x="10698" y="2631"/>
                    <a:pt x="10487" y="2760"/>
                  </a:cubicBezTo>
                  <a:cubicBezTo>
                    <a:pt x="10464" y="2771"/>
                    <a:pt x="10323" y="2865"/>
                    <a:pt x="10206" y="2924"/>
                  </a:cubicBezTo>
                  <a:lnTo>
                    <a:pt x="10195" y="2924"/>
                  </a:lnTo>
                  <a:cubicBezTo>
                    <a:pt x="10440" y="2607"/>
                    <a:pt x="10698" y="2326"/>
                    <a:pt x="11014" y="2081"/>
                  </a:cubicBezTo>
                  <a:cubicBezTo>
                    <a:pt x="11202" y="1928"/>
                    <a:pt x="11424" y="1788"/>
                    <a:pt x="11600" y="1624"/>
                  </a:cubicBezTo>
                  <a:close/>
                  <a:moveTo>
                    <a:pt x="1959" y="2394"/>
                  </a:moveTo>
                  <a:cubicBezTo>
                    <a:pt x="2166" y="2394"/>
                    <a:pt x="2382" y="2429"/>
                    <a:pt x="2597" y="2490"/>
                  </a:cubicBezTo>
                  <a:cubicBezTo>
                    <a:pt x="2643" y="2502"/>
                    <a:pt x="3522" y="2818"/>
                    <a:pt x="3709" y="3005"/>
                  </a:cubicBezTo>
                  <a:cubicBezTo>
                    <a:pt x="3252" y="2935"/>
                    <a:pt x="2843" y="2818"/>
                    <a:pt x="2421" y="2631"/>
                  </a:cubicBezTo>
                  <a:cubicBezTo>
                    <a:pt x="2245" y="2560"/>
                    <a:pt x="2058" y="2455"/>
                    <a:pt x="1871" y="2396"/>
                  </a:cubicBezTo>
                  <a:cubicBezTo>
                    <a:pt x="1900" y="2395"/>
                    <a:pt x="1929" y="2394"/>
                    <a:pt x="1959" y="2394"/>
                  </a:cubicBezTo>
                  <a:close/>
                  <a:moveTo>
                    <a:pt x="2773" y="2971"/>
                  </a:moveTo>
                  <a:cubicBezTo>
                    <a:pt x="2843" y="3005"/>
                    <a:pt x="2924" y="3029"/>
                    <a:pt x="2995" y="3052"/>
                  </a:cubicBezTo>
                  <a:cubicBezTo>
                    <a:pt x="2946" y="3055"/>
                    <a:pt x="2898" y="3056"/>
                    <a:pt x="2851" y="3056"/>
                  </a:cubicBezTo>
                  <a:cubicBezTo>
                    <a:pt x="2807" y="3056"/>
                    <a:pt x="2763" y="3055"/>
                    <a:pt x="2720" y="3055"/>
                  </a:cubicBezTo>
                  <a:cubicBezTo>
                    <a:pt x="2629" y="3055"/>
                    <a:pt x="2539" y="3058"/>
                    <a:pt x="2445" y="3075"/>
                  </a:cubicBezTo>
                  <a:lnTo>
                    <a:pt x="2375" y="3041"/>
                  </a:lnTo>
                  <a:cubicBezTo>
                    <a:pt x="2503" y="3041"/>
                    <a:pt x="2643" y="3005"/>
                    <a:pt x="2773" y="2971"/>
                  </a:cubicBezTo>
                  <a:close/>
                  <a:moveTo>
                    <a:pt x="3252" y="3122"/>
                  </a:moveTo>
                  <a:cubicBezTo>
                    <a:pt x="3342" y="3135"/>
                    <a:pt x="3429" y="3145"/>
                    <a:pt x="3514" y="3145"/>
                  </a:cubicBezTo>
                  <a:cubicBezTo>
                    <a:pt x="3584" y="3145"/>
                    <a:pt x="3652" y="3138"/>
                    <a:pt x="3720" y="3122"/>
                  </a:cubicBezTo>
                  <a:lnTo>
                    <a:pt x="3720" y="3122"/>
                  </a:lnTo>
                  <a:cubicBezTo>
                    <a:pt x="3662" y="3199"/>
                    <a:pt x="3501" y="3222"/>
                    <a:pt x="3324" y="3222"/>
                  </a:cubicBezTo>
                  <a:cubicBezTo>
                    <a:pt x="3147" y="3222"/>
                    <a:pt x="2954" y="3199"/>
                    <a:pt x="2831" y="3181"/>
                  </a:cubicBezTo>
                  <a:cubicBezTo>
                    <a:pt x="2854" y="3181"/>
                    <a:pt x="2878" y="3169"/>
                    <a:pt x="2901" y="3169"/>
                  </a:cubicBezTo>
                  <a:cubicBezTo>
                    <a:pt x="3018" y="3169"/>
                    <a:pt x="3147" y="3158"/>
                    <a:pt x="3252" y="3122"/>
                  </a:cubicBezTo>
                  <a:close/>
                  <a:moveTo>
                    <a:pt x="5945" y="2795"/>
                  </a:moveTo>
                  <a:cubicBezTo>
                    <a:pt x="6085" y="2912"/>
                    <a:pt x="6226" y="3005"/>
                    <a:pt x="6402" y="3064"/>
                  </a:cubicBezTo>
                  <a:lnTo>
                    <a:pt x="6413" y="3075"/>
                  </a:lnTo>
                  <a:cubicBezTo>
                    <a:pt x="6472" y="3134"/>
                    <a:pt x="6519" y="3193"/>
                    <a:pt x="6577" y="3239"/>
                  </a:cubicBezTo>
                  <a:cubicBezTo>
                    <a:pt x="6577" y="3252"/>
                    <a:pt x="6589" y="3252"/>
                    <a:pt x="6589" y="3263"/>
                  </a:cubicBezTo>
                  <a:cubicBezTo>
                    <a:pt x="6425" y="3193"/>
                    <a:pt x="6261" y="3111"/>
                    <a:pt x="6097" y="3005"/>
                  </a:cubicBezTo>
                  <a:lnTo>
                    <a:pt x="6085" y="3005"/>
                  </a:lnTo>
                  <a:cubicBezTo>
                    <a:pt x="6027" y="2935"/>
                    <a:pt x="5992" y="2865"/>
                    <a:pt x="5945" y="2795"/>
                  </a:cubicBezTo>
                  <a:close/>
                  <a:moveTo>
                    <a:pt x="8848" y="3228"/>
                  </a:moveTo>
                  <a:cubicBezTo>
                    <a:pt x="8884" y="3228"/>
                    <a:pt x="8907" y="3239"/>
                    <a:pt x="8930" y="3239"/>
                  </a:cubicBezTo>
                  <a:cubicBezTo>
                    <a:pt x="9001" y="3286"/>
                    <a:pt x="9094" y="3310"/>
                    <a:pt x="9152" y="3345"/>
                  </a:cubicBezTo>
                  <a:cubicBezTo>
                    <a:pt x="9246" y="3403"/>
                    <a:pt x="9329" y="3450"/>
                    <a:pt x="9422" y="3509"/>
                  </a:cubicBezTo>
                  <a:cubicBezTo>
                    <a:pt x="9329" y="3486"/>
                    <a:pt x="9246" y="3462"/>
                    <a:pt x="9176" y="3427"/>
                  </a:cubicBezTo>
                  <a:cubicBezTo>
                    <a:pt x="9082" y="3380"/>
                    <a:pt x="8989" y="3322"/>
                    <a:pt x="8895" y="3298"/>
                  </a:cubicBezTo>
                  <a:cubicBezTo>
                    <a:pt x="8884" y="3275"/>
                    <a:pt x="8871" y="3252"/>
                    <a:pt x="8848" y="3228"/>
                  </a:cubicBezTo>
                  <a:close/>
                  <a:moveTo>
                    <a:pt x="6311" y="3283"/>
                  </a:moveTo>
                  <a:cubicBezTo>
                    <a:pt x="6314" y="3286"/>
                    <a:pt x="6319" y="3286"/>
                    <a:pt x="6319" y="3286"/>
                  </a:cubicBezTo>
                  <a:cubicBezTo>
                    <a:pt x="6449" y="3356"/>
                    <a:pt x="6589" y="3380"/>
                    <a:pt x="6730" y="3415"/>
                  </a:cubicBezTo>
                  <a:cubicBezTo>
                    <a:pt x="6788" y="3474"/>
                    <a:pt x="6847" y="3520"/>
                    <a:pt x="6905" y="3579"/>
                  </a:cubicBezTo>
                  <a:cubicBezTo>
                    <a:pt x="6730" y="3509"/>
                    <a:pt x="6566" y="3403"/>
                    <a:pt x="6390" y="3356"/>
                  </a:cubicBezTo>
                  <a:lnTo>
                    <a:pt x="6366" y="3356"/>
                  </a:lnTo>
                  <a:cubicBezTo>
                    <a:pt x="6345" y="3335"/>
                    <a:pt x="6323" y="3313"/>
                    <a:pt x="6311" y="3283"/>
                  </a:cubicBezTo>
                  <a:close/>
                  <a:moveTo>
                    <a:pt x="9082" y="3509"/>
                  </a:moveTo>
                  <a:cubicBezTo>
                    <a:pt x="9235" y="3567"/>
                    <a:pt x="9410" y="3626"/>
                    <a:pt x="9597" y="3626"/>
                  </a:cubicBezTo>
                  <a:lnTo>
                    <a:pt x="9609" y="3626"/>
                  </a:lnTo>
                  <a:cubicBezTo>
                    <a:pt x="9680" y="3673"/>
                    <a:pt x="9750" y="3720"/>
                    <a:pt x="9831" y="3767"/>
                  </a:cubicBezTo>
                  <a:cubicBezTo>
                    <a:pt x="9644" y="3743"/>
                    <a:pt x="9457" y="3708"/>
                    <a:pt x="9282" y="3661"/>
                  </a:cubicBezTo>
                  <a:lnTo>
                    <a:pt x="9258" y="3661"/>
                  </a:lnTo>
                  <a:cubicBezTo>
                    <a:pt x="9188" y="3614"/>
                    <a:pt x="9129" y="3556"/>
                    <a:pt x="9082" y="3509"/>
                  </a:cubicBezTo>
                  <a:close/>
                  <a:moveTo>
                    <a:pt x="6179" y="2502"/>
                  </a:moveTo>
                  <a:lnTo>
                    <a:pt x="6179" y="2502"/>
                  </a:lnTo>
                  <a:cubicBezTo>
                    <a:pt x="6343" y="2584"/>
                    <a:pt x="6519" y="2677"/>
                    <a:pt x="6683" y="2818"/>
                  </a:cubicBezTo>
                  <a:cubicBezTo>
                    <a:pt x="6893" y="2982"/>
                    <a:pt x="7092" y="3193"/>
                    <a:pt x="7256" y="3415"/>
                  </a:cubicBezTo>
                  <a:cubicBezTo>
                    <a:pt x="7303" y="3486"/>
                    <a:pt x="7455" y="3684"/>
                    <a:pt x="7513" y="3813"/>
                  </a:cubicBezTo>
                  <a:cubicBezTo>
                    <a:pt x="7198" y="3579"/>
                    <a:pt x="6893" y="3333"/>
                    <a:pt x="6624" y="3029"/>
                  </a:cubicBezTo>
                  <a:cubicBezTo>
                    <a:pt x="6483" y="2865"/>
                    <a:pt x="6343" y="2666"/>
                    <a:pt x="6179" y="2502"/>
                  </a:cubicBezTo>
                  <a:close/>
                  <a:moveTo>
                    <a:pt x="6647" y="3603"/>
                  </a:moveTo>
                  <a:lnTo>
                    <a:pt x="6647" y="3603"/>
                  </a:lnTo>
                  <a:cubicBezTo>
                    <a:pt x="6671" y="3614"/>
                    <a:pt x="6694" y="3614"/>
                    <a:pt x="6717" y="3626"/>
                  </a:cubicBezTo>
                  <a:cubicBezTo>
                    <a:pt x="6847" y="3684"/>
                    <a:pt x="6975" y="3731"/>
                    <a:pt x="7104" y="3754"/>
                  </a:cubicBezTo>
                  <a:cubicBezTo>
                    <a:pt x="7209" y="3825"/>
                    <a:pt x="7315" y="3884"/>
                    <a:pt x="7420" y="3931"/>
                  </a:cubicBezTo>
                  <a:cubicBezTo>
                    <a:pt x="7326" y="3931"/>
                    <a:pt x="7186" y="3884"/>
                    <a:pt x="7128" y="3872"/>
                  </a:cubicBezTo>
                  <a:cubicBezTo>
                    <a:pt x="6952" y="3813"/>
                    <a:pt x="6788" y="3720"/>
                    <a:pt x="6647" y="3603"/>
                  </a:cubicBezTo>
                  <a:close/>
                  <a:moveTo>
                    <a:pt x="10008" y="3860"/>
                  </a:moveTo>
                  <a:cubicBezTo>
                    <a:pt x="10078" y="3907"/>
                    <a:pt x="10148" y="3942"/>
                    <a:pt x="10229" y="3977"/>
                  </a:cubicBezTo>
                  <a:cubicBezTo>
                    <a:pt x="10031" y="3954"/>
                    <a:pt x="9844" y="3907"/>
                    <a:pt x="9656" y="3907"/>
                  </a:cubicBezTo>
                  <a:cubicBezTo>
                    <a:pt x="9644" y="3907"/>
                    <a:pt x="9633" y="3907"/>
                    <a:pt x="9633" y="3918"/>
                  </a:cubicBezTo>
                  <a:cubicBezTo>
                    <a:pt x="9597" y="3895"/>
                    <a:pt x="9563" y="3872"/>
                    <a:pt x="9527" y="3860"/>
                  </a:cubicBezTo>
                  <a:lnTo>
                    <a:pt x="9574" y="3860"/>
                  </a:lnTo>
                  <a:cubicBezTo>
                    <a:pt x="9633" y="3870"/>
                    <a:pt x="9694" y="3874"/>
                    <a:pt x="9755" y="3874"/>
                  </a:cubicBezTo>
                  <a:cubicBezTo>
                    <a:pt x="9840" y="3874"/>
                    <a:pt x="9926" y="3867"/>
                    <a:pt x="10008" y="3860"/>
                  </a:cubicBezTo>
                  <a:close/>
                  <a:moveTo>
                    <a:pt x="9727" y="3286"/>
                  </a:moveTo>
                  <a:cubicBezTo>
                    <a:pt x="9867" y="3333"/>
                    <a:pt x="10008" y="3403"/>
                    <a:pt x="10148" y="3486"/>
                  </a:cubicBezTo>
                  <a:cubicBezTo>
                    <a:pt x="10393" y="3626"/>
                    <a:pt x="10581" y="3790"/>
                    <a:pt x="10791" y="3977"/>
                  </a:cubicBezTo>
                  <a:lnTo>
                    <a:pt x="10827" y="4012"/>
                  </a:lnTo>
                  <a:cubicBezTo>
                    <a:pt x="10476" y="3895"/>
                    <a:pt x="10148" y="3743"/>
                    <a:pt x="9831" y="3544"/>
                  </a:cubicBezTo>
                  <a:cubicBezTo>
                    <a:pt x="9703" y="3474"/>
                    <a:pt x="9563" y="3369"/>
                    <a:pt x="9433" y="3286"/>
                  </a:cubicBezTo>
                  <a:close/>
                  <a:moveTo>
                    <a:pt x="9961" y="4071"/>
                  </a:moveTo>
                  <a:cubicBezTo>
                    <a:pt x="9995" y="4071"/>
                    <a:pt x="10042" y="4082"/>
                    <a:pt x="10078" y="4082"/>
                  </a:cubicBezTo>
                  <a:cubicBezTo>
                    <a:pt x="10151" y="4089"/>
                    <a:pt x="10225" y="4096"/>
                    <a:pt x="10299" y="4096"/>
                  </a:cubicBezTo>
                  <a:cubicBezTo>
                    <a:pt x="10354" y="4096"/>
                    <a:pt x="10409" y="4092"/>
                    <a:pt x="10464" y="4082"/>
                  </a:cubicBezTo>
                  <a:cubicBezTo>
                    <a:pt x="10569" y="4129"/>
                    <a:pt x="10674" y="4153"/>
                    <a:pt x="10780" y="4165"/>
                  </a:cubicBezTo>
                  <a:lnTo>
                    <a:pt x="10757" y="4165"/>
                  </a:lnTo>
                  <a:cubicBezTo>
                    <a:pt x="10686" y="4183"/>
                    <a:pt x="10608" y="4192"/>
                    <a:pt x="10525" y="4192"/>
                  </a:cubicBezTo>
                  <a:cubicBezTo>
                    <a:pt x="10349" y="4192"/>
                    <a:pt x="10152" y="4151"/>
                    <a:pt x="9961" y="4071"/>
                  </a:cubicBezTo>
                  <a:close/>
                  <a:moveTo>
                    <a:pt x="5144" y="1"/>
                  </a:moveTo>
                  <a:cubicBezTo>
                    <a:pt x="5134" y="1"/>
                    <a:pt x="5124" y="3"/>
                    <a:pt x="5114" y="8"/>
                  </a:cubicBezTo>
                  <a:cubicBezTo>
                    <a:pt x="4540" y="125"/>
                    <a:pt x="4048" y="348"/>
                    <a:pt x="3627" y="770"/>
                  </a:cubicBezTo>
                  <a:cubicBezTo>
                    <a:pt x="3416" y="980"/>
                    <a:pt x="3252" y="1215"/>
                    <a:pt x="3171" y="1507"/>
                  </a:cubicBezTo>
                  <a:cubicBezTo>
                    <a:pt x="3171" y="1554"/>
                    <a:pt x="3147" y="1636"/>
                    <a:pt x="3135" y="1717"/>
                  </a:cubicBezTo>
                  <a:cubicBezTo>
                    <a:pt x="2749" y="1776"/>
                    <a:pt x="2362" y="1881"/>
                    <a:pt x="2011" y="1987"/>
                  </a:cubicBezTo>
                  <a:cubicBezTo>
                    <a:pt x="1298" y="2198"/>
                    <a:pt x="361" y="2479"/>
                    <a:pt x="33" y="3228"/>
                  </a:cubicBezTo>
                  <a:cubicBezTo>
                    <a:pt x="1" y="3293"/>
                    <a:pt x="52" y="3346"/>
                    <a:pt x="102" y="3346"/>
                  </a:cubicBezTo>
                  <a:cubicBezTo>
                    <a:pt x="125" y="3346"/>
                    <a:pt x="147" y="3335"/>
                    <a:pt x="162" y="3310"/>
                  </a:cubicBezTo>
                  <a:cubicBezTo>
                    <a:pt x="349" y="2924"/>
                    <a:pt x="723" y="2677"/>
                    <a:pt x="1134" y="2514"/>
                  </a:cubicBezTo>
                  <a:lnTo>
                    <a:pt x="1157" y="2514"/>
                  </a:lnTo>
                  <a:lnTo>
                    <a:pt x="1262" y="2479"/>
                  </a:lnTo>
                  <a:cubicBezTo>
                    <a:pt x="1520" y="2888"/>
                    <a:pt x="2047" y="3158"/>
                    <a:pt x="2492" y="3298"/>
                  </a:cubicBezTo>
                  <a:cubicBezTo>
                    <a:pt x="2633" y="3344"/>
                    <a:pt x="2959" y="3408"/>
                    <a:pt x="3266" y="3408"/>
                  </a:cubicBezTo>
                  <a:cubicBezTo>
                    <a:pt x="3594" y="3408"/>
                    <a:pt x="3901" y="3335"/>
                    <a:pt x="3943" y="3088"/>
                  </a:cubicBezTo>
                  <a:cubicBezTo>
                    <a:pt x="3955" y="3041"/>
                    <a:pt x="3943" y="3017"/>
                    <a:pt x="3908" y="2982"/>
                  </a:cubicBezTo>
                  <a:cubicBezTo>
                    <a:pt x="3416" y="2607"/>
                    <a:pt x="2749" y="2256"/>
                    <a:pt x="2094" y="2209"/>
                  </a:cubicBezTo>
                  <a:cubicBezTo>
                    <a:pt x="2117" y="2209"/>
                    <a:pt x="2140" y="2198"/>
                    <a:pt x="2164" y="2198"/>
                  </a:cubicBezTo>
                  <a:cubicBezTo>
                    <a:pt x="2503" y="2104"/>
                    <a:pt x="2878" y="2022"/>
                    <a:pt x="3252" y="1975"/>
                  </a:cubicBezTo>
                  <a:cubicBezTo>
                    <a:pt x="3265" y="1978"/>
                    <a:pt x="3278" y="1980"/>
                    <a:pt x="3293" y="1980"/>
                  </a:cubicBezTo>
                  <a:cubicBezTo>
                    <a:pt x="3332" y="1980"/>
                    <a:pt x="3377" y="1969"/>
                    <a:pt x="3428" y="1952"/>
                  </a:cubicBezTo>
                  <a:cubicBezTo>
                    <a:pt x="3557" y="1943"/>
                    <a:pt x="3685" y="1938"/>
                    <a:pt x="3813" y="1938"/>
                  </a:cubicBezTo>
                  <a:cubicBezTo>
                    <a:pt x="4033" y="1938"/>
                    <a:pt x="4251" y="1954"/>
                    <a:pt x="4458" y="1998"/>
                  </a:cubicBezTo>
                  <a:cubicBezTo>
                    <a:pt x="4493" y="2011"/>
                    <a:pt x="4540" y="2011"/>
                    <a:pt x="4576" y="2022"/>
                  </a:cubicBezTo>
                  <a:cubicBezTo>
                    <a:pt x="4563" y="2022"/>
                    <a:pt x="4540" y="2034"/>
                    <a:pt x="4529" y="2034"/>
                  </a:cubicBezTo>
                  <a:cubicBezTo>
                    <a:pt x="4212" y="2139"/>
                    <a:pt x="3955" y="2479"/>
                    <a:pt x="4271" y="2760"/>
                  </a:cubicBezTo>
                  <a:cubicBezTo>
                    <a:pt x="4364" y="2837"/>
                    <a:pt x="4493" y="2871"/>
                    <a:pt x="4630" y="2871"/>
                  </a:cubicBezTo>
                  <a:cubicBezTo>
                    <a:pt x="4908" y="2871"/>
                    <a:pt x="5219" y="2733"/>
                    <a:pt x="5336" y="2537"/>
                  </a:cubicBezTo>
                  <a:cubicBezTo>
                    <a:pt x="5395" y="2432"/>
                    <a:pt x="5418" y="2350"/>
                    <a:pt x="5395" y="2268"/>
                  </a:cubicBezTo>
                  <a:lnTo>
                    <a:pt x="5442" y="2268"/>
                  </a:lnTo>
                  <a:cubicBezTo>
                    <a:pt x="5453" y="2279"/>
                    <a:pt x="5453" y="2292"/>
                    <a:pt x="5476" y="2292"/>
                  </a:cubicBezTo>
                  <a:cubicBezTo>
                    <a:pt x="5512" y="2303"/>
                    <a:pt x="5547" y="2303"/>
                    <a:pt x="5582" y="2315"/>
                  </a:cubicBezTo>
                  <a:cubicBezTo>
                    <a:pt x="5653" y="2818"/>
                    <a:pt x="6027" y="3310"/>
                    <a:pt x="6402" y="3626"/>
                  </a:cubicBezTo>
                  <a:cubicBezTo>
                    <a:pt x="6624" y="3825"/>
                    <a:pt x="6847" y="3989"/>
                    <a:pt x="7139" y="4059"/>
                  </a:cubicBezTo>
                  <a:cubicBezTo>
                    <a:pt x="7221" y="4082"/>
                    <a:pt x="7384" y="4123"/>
                    <a:pt x="7518" y="4123"/>
                  </a:cubicBezTo>
                  <a:cubicBezTo>
                    <a:pt x="7595" y="4123"/>
                    <a:pt x="7663" y="4109"/>
                    <a:pt x="7701" y="4071"/>
                  </a:cubicBezTo>
                  <a:cubicBezTo>
                    <a:pt x="7935" y="3848"/>
                    <a:pt x="7292" y="3158"/>
                    <a:pt x="7128" y="2994"/>
                  </a:cubicBezTo>
                  <a:cubicBezTo>
                    <a:pt x="7022" y="2877"/>
                    <a:pt x="6893" y="2760"/>
                    <a:pt x="6764" y="2654"/>
                  </a:cubicBezTo>
                  <a:lnTo>
                    <a:pt x="6764" y="2654"/>
                  </a:lnTo>
                  <a:cubicBezTo>
                    <a:pt x="7385" y="2888"/>
                    <a:pt x="7994" y="3075"/>
                    <a:pt x="8614" y="3193"/>
                  </a:cubicBezTo>
                  <a:cubicBezTo>
                    <a:pt x="8825" y="3614"/>
                    <a:pt x="9282" y="3942"/>
                    <a:pt x="9691" y="4153"/>
                  </a:cubicBezTo>
                  <a:cubicBezTo>
                    <a:pt x="9871" y="4239"/>
                    <a:pt x="10315" y="4396"/>
                    <a:pt x="10669" y="4396"/>
                  </a:cubicBezTo>
                  <a:cubicBezTo>
                    <a:pt x="10892" y="4396"/>
                    <a:pt x="11079" y="4333"/>
                    <a:pt x="11143" y="4153"/>
                  </a:cubicBezTo>
                  <a:cubicBezTo>
                    <a:pt x="11155" y="4118"/>
                    <a:pt x="11143" y="4082"/>
                    <a:pt x="11119" y="4059"/>
                  </a:cubicBezTo>
                  <a:cubicBezTo>
                    <a:pt x="10850" y="3767"/>
                    <a:pt x="10499" y="3474"/>
                    <a:pt x="10112" y="3263"/>
                  </a:cubicBezTo>
                  <a:cubicBezTo>
                    <a:pt x="10229" y="3252"/>
                    <a:pt x="10335" y="3239"/>
                    <a:pt x="10452" y="3216"/>
                  </a:cubicBezTo>
                  <a:cubicBezTo>
                    <a:pt x="10897" y="3146"/>
                    <a:pt x="11330" y="2994"/>
                    <a:pt x="11693" y="2748"/>
                  </a:cubicBezTo>
                  <a:cubicBezTo>
                    <a:pt x="11849" y="2793"/>
                    <a:pt x="12013" y="2812"/>
                    <a:pt x="12180" y="2812"/>
                  </a:cubicBezTo>
                  <a:cubicBezTo>
                    <a:pt x="12580" y="2812"/>
                    <a:pt x="12994" y="2701"/>
                    <a:pt x="13332" y="2560"/>
                  </a:cubicBezTo>
                  <a:cubicBezTo>
                    <a:pt x="13590" y="2443"/>
                    <a:pt x="14280" y="2011"/>
                    <a:pt x="14116" y="1636"/>
                  </a:cubicBezTo>
                  <a:cubicBezTo>
                    <a:pt x="14105" y="1613"/>
                    <a:pt x="14069" y="1600"/>
                    <a:pt x="14035" y="1600"/>
                  </a:cubicBezTo>
                  <a:cubicBezTo>
                    <a:pt x="13960" y="1597"/>
                    <a:pt x="13883" y="1595"/>
                    <a:pt x="13805" y="1595"/>
                  </a:cubicBezTo>
                  <a:cubicBezTo>
                    <a:pt x="13372" y="1595"/>
                    <a:pt x="12904" y="1654"/>
                    <a:pt x="12477" y="1823"/>
                  </a:cubicBezTo>
                  <a:cubicBezTo>
                    <a:pt x="12560" y="1624"/>
                    <a:pt x="12594" y="1425"/>
                    <a:pt x="12606" y="1191"/>
                  </a:cubicBezTo>
                  <a:cubicBezTo>
                    <a:pt x="12606" y="1105"/>
                    <a:pt x="12525" y="1053"/>
                    <a:pt x="12449" y="1053"/>
                  </a:cubicBezTo>
                  <a:cubicBezTo>
                    <a:pt x="12390" y="1053"/>
                    <a:pt x="12336" y="1084"/>
                    <a:pt x="12325" y="1156"/>
                  </a:cubicBezTo>
                  <a:cubicBezTo>
                    <a:pt x="12255" y="1613"/>
                    <a:pt x="12103" y="1928"/>
                    <a:pt x="11834" y="2198"/>
                  </a:cubicBezTo>
                  <a:cubicBezTo>
                    <a:pt x="11798" y="2233"/>
                    <a:pt x="11764" y="2256"/>
                    <a:pt x="11740" y="2279"/>
                  </a:cubicBezTo>
                  <a:cubicBezTo>
                    <a:pt x="11623" y="2385"/>
                    <a:pt x="11494" y="2479"/>
                    <a:pt x="11330" y="2560"/>
                  </a:cubicBezTo>
                  <a:cubicBezTo>
                    <a:pt x="11143" y="2677"/>
                    <a:pt x="10944" y="2748"/>
                    <a:pt x="10745" y="2807"/>
                  </a:cubicBezTo>
                  <a:cubicBezTo>
                    <a:pt x="10850" y="2736"/>
                    <a:pt x="10921" y="2666"/>
                    <a:pt x="10967" y="2643"/>
                  </a:cubicBezTo>
                  <a:cubicBezTo>
                    <a:pt x="11377" y="2292"/>
                    <a:pt x="11892" y="1741"/>
                    <a:pt x="11881" y="1168"/>
                  </a:cubicBezTo>
                  <a:cubicBezTo>
                    <a:pt x="11881" y="1144"/>
                    <a:pt x="11881" y="1132"/>
                    <a:pt x="11857" y="1132"/>
                  </a:cubicBezTo>
                  <a:cubicBezTo>
                    <a:pt x="11847" y="1091"/>
                    <a:pt x="11819" y="1060"/>
                    <a:pt x="11773" y="1060"/>
                  </a:cubicBezTo>
                  <a:cubicBezTo>
                    <a:pt x="11766" y="1060"/>
                    <a:pt x="11759" y="1060"/>
                    <a:pt x="11751" y="1062"/>
                  </a:cubicBezTo>
                  <a:cubicBezTo>
                    <a:pt x="11213" y="1226"/>
                    <a:pt x="10757" y="1460"/>
                    <a:pt x="10370" y="1894"/>
                  </a:cubicBezTo>
                  <a:cubicBezTo>
                    <a:pt x="10183" y="2092"/>
                    <a:pt x="10042" y="2279"/>
                    <a:pt x="9961" y="2549"/>
                  </a:cubicBezTo>
                  <a:cubicBezTo>
                    <a:pt x="9937" y="2619"/>
                    <a:pt x="9878" y="2807"/>
                    <a:pt x="9878" y="2947"/>
                  </a:cubicBezTo>
                  <a:cubicBezTo>
                    <a:pt x="9750" y="2958"/>
                    <a:pt x="9621" y="2958"/>
                    <a:pt x="9492" y="2971"/>
                  </a:cubicBezTo>
                  <a:cubicBezTo>
                    <a:pt x="8860" y="2971"/>
                    <a:pt x="8286" y="2830"/>
                    <a:pt x="7724" y="2654"/>
                  </a:cubicBezTo>
                  <a:lnTo>
                    <a:pt x="7724" y="2654"/>
                  </a:lnTo>
                  <a:cubicBezTo>
                    <a:pt x="7817" y="2660"/>
                    <a:pt x="7912" y="2663"/>
                    <a:pt x="8006" y="2663"/>
                  </a:cubicBezTo>
                  <a:cubicBezTo>
                    <a:pt x="8651" y="2663"/>
                    <a:pt x="9309" y="2510"/>
                    <a:pt x="9656" y="2011"/>
                  </a:cubicBezTo>
                  <a:cubicBezTo>
                    <a:pt x="9668" y="1998"/>
                    <a:pt x="9668" y="1975"/>
                    <a:pt x="9668" y="1964"/>
                  </a:cubicBezTo>
                  <a:cubicBezTo>
                    <a:pt x="9668" y="1928"/>
                    <a:pt x="9656" y="1870"/>
                    <a:pt x="9597" y="1858"/>
                  </a:cubicBezTo>
                  <a:cubicBezTo>
                    <a:pt x="9240" y="1729"/>
                    <a:pt x="8879" y="1653"/>
                    <a:pt x="8511" y="1653"/>
                  </a:cubicBezTo>
                  <a:cubicBezTo>
                    <a:pt x="8275" y="1653"/>
                    <a:pt x="8037" y="1684"/>
                    <a:pt x="7794" y="1753"/>
                  </a:cubicBezTo>
                  <a:cubicBezTo>
                    <a:pt x="7572" y="1823"/>
                    <a:pt x="6987" y="2092"/>
                    <a:pt x="6940" y="2396"/>
                  </a:cubicBezTo>
                  <a:cubicBezTo>
                    <a:pt x="6717" y="2326"/>
                    <a:pt x="6483" y="2245"/>
                    <a:pt x="6249" y="2175"/>
                  </a:cubicBezTo>
                  <a:cubicBezTo>
                    <a:pt x="5921" y="2081"/>
                    <a:pt x="5547" y="1987"/>
                    <a:pt x="5172" y="1964"/>
                  </a:cubicBezTo>
                  <a:cubicBezTo>
                    <a:pt x="5020" y="1870"/>
                    <a:pt x="4833" y="1800"/>
                    <a:pt x="4693" y="1753"/>
                  </a:cubicBezTo>
                  <a:cubicBezTo>
                    <a:pt x="4470" y="1694"/>
                    <a:pt x="4236" y="1671"/>
                    <a:pt x="4014" y="1659"/>
                  </a:cubicBezTo>
                  <a:cubicBezTo>
                    <a:pt x="4131" y="1577"/>
                    <a:pt x="4236" y="1507"/>
                    <a:pt x="4282" y="1472"/>
                  </a:cubicBezTo>
                  <a:cubicBezTo>
                    <a:pt x="4704" y="1156"/>
                    <a:pt x="5208" y="664"/>
                    <a:pt x="5242" y="102"/>
                  </a:cubicBezTo>
                  <a:cubicBezTo>
                    <a:pt x="5242" y="91"/>
                    <a:pt x="5231" y="79"/>
                    <a:pt x="5219" y="67"/>
                  </a:cubicBezTo>
                  <a:cubicBezTo>
                    <a:pt x="5210" y="31"/>
                    <a:pt x="5180" y="1"/>
                    <a:pt x="5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37" name="Google Shape;637;p4"/>
          <p:cNvPicPr preferRelativeResize="0"/>
          <p:nvPr/>
        </p:nvPicPr>
        <p:blipFill rotWithShape="1">
          <a:blip r:embed="rId3">
            <a:alphaModFix/>
          </a:blip>
          <a:srcRect t="11437" r="2018" b="13661"/>
          <a:stretch/>
        </p:blipFill>
        <p:spPr>
          <a:xfrm>
            <a:off x="5101875" y="3224650"/>
            <a:ext cx="1792876" cy="2056428"/>
          </a:xfrm>
          <a:prstGeom prst="rect">
            <a:avLst/>
          </a:prstGeom>
          <a:noFill/>
          <a:ln>
            <a:noFill/>
          </a:ln>
        </p:spPr>
      </p:pic>
      <p:pic>
        <p:nvPicPr>
          <p:cNvPr id="638" name="Google Shape;638;p4"/>
          <p:cNvPicPr preferRelativeResize="0"/>
          <p:nvPr/>
        </p:nvPicPr>
        <p:blipFill>
          <a:blip r:embed="rId4">
            <a:alphaModFix/>
          </a:blip>
          <a:stretch>
            <a:fillRect/>
          </a:stretch>
        </p:blipFill>
        <p:spPr>
          <a:xfrm>
            <a:off x="820650" y="6740551"/>
            <a:ext cx="2640300" cy="176166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g2e837cff35f_5_301"/>
          <p:cNvSpPr txBox="1">
            <a:spLocks noGrp="1"/>
          </p:cNvSpPr>
          <p:nvPr>
            <p:ph type="title"/>
          </p:nvPr>
        </p:nvSpPr>
        <p:spPr>
          <a:xfrm>
            <a:off x="820685" y="925117"/>
            <a:ext cx="4318386" cy="158823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000"/>
              <a:buNone/>
            </a:pPr>
            <a:r>
              <a:rPr lang="en"/>
              <a:t>LUXURY BANQUET </a:t>
            </a:r>
            <a:r>
              <a:rPr lang="en">
                <a:solidFill>
                  <a:schemeClr val="dk1"/>
                </a:solidFill>
              </a:rPr>
              <a:t>MENU</a:t>
            </a:r>
            <a:endParaRPr/>
          </a:p>
        </p:txBody>
      </p:sp>
      <p:sp>
        <p:nvSpPr>
          <p:cNvPr id="644" name="Google Shape;644;g2e837cff35f_5_301"/>
          <p:cNvSpPr txBox="1">
            <a:spLocks noGrp="1"/>
          </p:cNvSpPr>
          <p:nvPr>
            <p:ph type="subTitle" idx="4"/>
          </p:nvPr>
        </p:nvSpPr>
        <p:spPr>
          <a:xfrm>
            <a:off x="387632" y="2962104"/>
            <a:ext cx="4318386" cy="492309"/>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1200"/>
              </a:spcAft>
              <a:buSzPts val="2800"/>
              <a:buNone/>
            </a:pPr>
            <a:r>
              <a:rPr lang="en"/>
              <a:t>MAIN DISHES</a:t>
            </a:r>
            <a:endParaRPr/>
          </a:p>
        </p:txBody>
      </p:sp>
      <p:sp>
        <p:nvSpPr>
          <p:cNvPr id="645" name="Google Shape;645;g2e837cff35f_5_301"/>
          <p:cNvSpPr txBox="1">
            <a:spLocks noGrp="1"/>
          </p:cNvSpPr>
          <p:nvPr>
            <p:ph type="subTitle" idx="5"/>
          </p:nvPr>
        </p:nvSpPr>
        <p:spPr>
          <a:xfrm>
            <a:off x="3902836" y="6956063"/>
            <a:ext cx="3172114" cy="996514"/>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1200"/>
              </a:spcBef>
              <a:spcAft>
                <a:spcPts val="1200"/>
              </a:spcAft>
              <a:buSzPts val="1600"/>
              <a:buNone/>
            </a:pPr>
            <a:r>
              <a:rPr lang="en" sz="1400"/>
              <a:t>This dessert is the epitome of sophistication (lossless), offering an opulent texture and flavor that stands the test of time. Each spoonful is a testament to its meticulous creation, representing a culmination of the highest quality ingredients (up to 48-bit color) and meticulous preparation</a:t>
            </a:r>
            <a:endParaRPr sz="1400"/>
          </a:p>
        </p:txBody>
      </p:sp>
      <p:sp>
        <p:nvSpPr>
          <p:cNvPr id="646" name="Google Shape;646;g2e837cff35f_5_301"/>
          <p:cNvSpPr txBox="1">
            <a:spLocks noGrp="1"/>
          </p:cNvSpPr>
          <p:nvPr>
            <p:ph type="subTitle" idx="6"/>
          </p:nvPr>
        </p:nvSpPr>
        <p:spPr>
          <a:xfrm>
            <a:off x="2215470" y="6135138"/>
            <a:ext cx="4318386" cy="492309"/>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1200"/>
              </a:spcAft>
              <a:buSzPts val="2800"/>
              <a:buNone/>
            </a:pPr>
            <a:r>
              <a:rPr lang="en"/>
              <a:t>DESSERTS</a:t>
            </a:r>
            <a:endParaRPr/>
          </a:p>
        </p:txBody>
      </p:sp>
      <p:sp>
        <p:nvSpPr>
          <p:cNvPr id="647" name="Google Shape;647;g2e837cff35f_5_301"/>
          <p:cNvSpPr/>
          <p:nvPr/>
        </p:nvSpPr>
        <p:spPr>
          <a:xfrm>
            <a:off x="929320" y="2862690"/>
            <a:ext cx="1728943" cy="354842"/>
          </a:xfrm>
          <a:custGeom>
            <a:avLst/>
            <a:gdLst/>
            <a:ahLst/>
            <a:cxnLst/>
            <a:rect l="l" t="t" r="r" b="b"/>
            <a:pathLst>
              <a:path w="27207" h="5584" extrusionOk="0">
                <a:moveTo>
                  <a:pt x="10911" y="4191"/>
                </a:moveTo>
                <a:cubicBezTo>
                  <a:pt x="11977" y="3781"/>
                  <a:pt x="12937" y="3372"/>
                  <a:pt x="13803" y="2997"/>
                </a:cubicBezTo>
                <a:cubicBezTo>
                  <a:pt x="16379" y="1885"/>
                  <a:pt x="18076" y="1182"/>
                  <a:pt x="20838" y="1358"/>
                </a:cubicBezTo>
                <a:cubicBezTo>
                  <a:pt x="18427" y="503"/>
                  <a:pt x="14061" y="2376"/>
                  <a:pt x="12269" y="3102"/>
                </a:cubicBezTo>
                <a:cubicBezTo>
                  <a:pt x="11602" y="3383"/>
                  <a:pt x="10947" y="3653"/>
                  <a:pt x="10314" y="3887"/>
                </a:cubicBezTo>
                <a:cubicBezTo>
                  <a:pt x="9425" y="4226"/>
                  <a:pt x="8499" y="4554"/>
                  <a:pt x="7528" y="4788"/>
                </a:cubicBezTo>
                <a:cubicBezTo>
                  <a:pt x="5198" y="5326"/>
                  <a:pt x="1347" y="5350"/>
                  <a:pt x="0" y="3055"/>
                </a:cubicBezTo>
                <a:cubicBezTo>
                  <a:pt x="913" y="5350"/>
                  <a:pt x="4285" y="5584"/>
                  <a:pt x="6498" y="5350"/>
                </a:cubicBezTo>
                <a:cubicBezTo>
                  <a:pt x="7645" y="5233"/>
                  <a:pt x="9073" y="4894"/>
                  <a:pt x="10911" y="4191"/>
                </a:cubicBezTo>
                <a:close/>
                <a:moveTo>
                  <a:pt x="26505" y="4085"/>
                </a:moveTo>
                <a:cubicBezTo>
                  <a:pt x="26668" y="3395"/>
                  <a:pt x="25463" y="2985"/>
                  <a:pt x="25053" y="2845"/>
                </a:cubicBezTo>
                <a:cubicBezTo>
                  <a:pt x="24983" y="2821"/>
                  <a:pt x="24912" y="2810"/>
                  <a:pt x="24842" y="2786"/>
                </a:cubicBezTo>
                <a:cubicBezTo>
                  <a:pt x="24795" y="2950"/>
                  <a:pt x="24702" y="3126"/>
                  <a:pt x="24561" y="3289"/>
                </a:cubicBezTo>
                <a:cubicBezTo>
                  <a:pt x="24327" y="3570"/>
                  <a:pt x="23976" y="3840"/>
                  <a:pt x="23508" y="4062"/>
                </a:cubicBezTo>
                <a:cubicBezTo>
                  <a:pt x="22852" y="4390"/>
                  <a:pt x="21962" y="4647"/>
                  <a:pt x="20885" y="4741"/>
                </a:cubicBezTo>
                <a:cubicBezTo>
                  <a:pt x="20125" y="4811"/>
                  <a:pt x="18965" y="4788"/>
                  <a:pt x="18076" y="4554"/>
                </a:cubicBezTo>
                <a:cubicBezTo>
                  <a:pt x="17397" y="4379"/>
                  <a:pt x="16881" y="4098"/>
                  <a:pt x="16777" y="3653"/>
                </a:cubicBezTo>
                <a:cubicBezTo>
                  <a:pt x="16718" y="3430"/>
                  <a:pt x="16811" y="3219"/>
                  <a:pt x="16987" y="3032"/>
                </a:cubicBezTo>
                <a:cubicBezTo>
                  <a:pt x="17175" y="2821"/>
                  <a:pt x="17456" y="2634"/>
                  <a:pt x="17771" y="2505"/>
                </a:cubicBezTo>
                <a:cubicBezTo>
                  <a:pt x="19106" y="1908"/>
                  <a:pt x="20897" y="1803"/>
                  <a:pt x="22524" y="1990"/>
                </a:cubicBezTo>
                <a:cubicBezTo>
                  <a:pt x="23273" y="2072"/>
                  <a:pt x="23999" y="2225"/>
                  <a:pt x="24620" y="2423"/>
                </a:cubicBezTo>
                <a:cubicBezTo>
                  <a:pt x="24620" y="2329"/>
                  <a:pt x="24585" y="2236"/>
                  <a:pt x="24538" y="2154"/>
                </a:cubicBezTo>
                <a:cubicBezTo>
                  <a:pt x="24421" y="1944"/>
                  <a:pt x="24187" y="1744"/>
                  <a:pt x="23906" y="1580"/>
                </a:cubicBezTo>
                <a:cubicBezTo>
                  <a:pt x="23567" y="1382"/>
                  <a:pt x="23169" y="1229"/>
                  <a:pt x="22794" y="1135"/>
                </a:cubicBezTo>
                <a:cubicBezTo>
                  <a:pt x="18708" y="105"/>
                  <a:pt x="14599" y="1663"/>
                  <a:pt x="11824" y="2704"/>
                </a:cubicBezTo>
                <a:cubicBezTo>
                  <a:pt x="11309" y="2904"/>
                  <a:pt x="10829" y="3079"/>
                  <a:pt x="10408" y="3231"/>
                </a:cubicBezTo>
                <a:cubicBezTo>
                  <a:pt x="10291" y="3266"/>
                  <a:pt x="10115" y="3325"/>
                  <a:pt x="9951" y="3383"/>
                </a:cubicBezTo>
                <a:cubicBezTo>
                  <a:pt x="9249" y="3629"/>
                  <a:pt x="8570" y="3864"/>
                  <a:pt x="7739" y="4027"/>
                </a:cubicBezTo>
                <a:cubicBezTo>
                  <a:pt x="7107" y="4156"/>
                  <a:pt x="5971" y="4355"/>
                  <a:pt x="5374" y="4215"/>
                </a:cubicBezTo>
                <a:cubicBezTo>
                  <a:pt x="5081" y="3746"/>
                  <a:pt x="4438" y="3500"/>
                  <a:pt x="4027" y="3243"/>
                </a:cubicBezTo>
                <a:cubicBezTo>
                  <a:pt x="3805" y="3091"/>
                  <a:pt x="3653" y="2915"/>
                  <a:pt x="3571" y="2727"/>
                </a:cubicBezTo>
                <a:cubicBezTo>
                  <a:pt x="3501" y="2540"/>
                  <a:pt x="3501" y="2329"/>
                  <a:pt x="3582" y="2131"/>
                </a:cubicBezTo>
                <a:cubicBezTo>
                  <a:pt x="3665" y="1955"/>
                  <a:pt x="3793" y="1780"/>
                  <a:pt x="3993" y="1616"/>
                </a:cubicBezTo>
                <a:cubicBezTo>
                  <a:pt x="5924" y="0"/>
                  <a:pt x="9764" y="632"/>
                  <a:pt x="11181" y="1592"/>
                </a:cubicBezTo>
                <a:cubicBezTo>
                  <a:pt x="9295" y="820"/>
                  <a:pt x="6416" y="562"/>
                  <a:pt x="4542" y="1557"/>
                </a:cubicBezTo>
                <a:cubicBezTo>
                  <a:pt x="4133" y="1780"/>
                  <a:pt x="3840" y="2048"/>
                  <a:pt x="3782" y="2376"/>
                </a:cubicBezTo>
                <a:cubicBezTo>
                  <a:pt x="3782" y="2388"/>
                  <a:pt x="3770" y="2412"/>
                  <a:pt x="3770" y="2423"/>
                </a:cubicBezTo>
                <a:lnTo>
                  <a:pt x="3770" y="2423"/>
                </a:lnTo>
                <a:cubicBezTo>
                  <a:pt x="3759" y="2634"/>
                  <a:pt x="3876" y="2833"/>
                  <a:pt x="4098" y="2997"/>
                </a:cubicBezTo>
                <a:cubicBezTo>
                  <a:pt x="4332" y="3172"/>
                  <a:pt x="4672" y="3313"/>
                  <a:pt x="5058" y="3372"/>
                </a:cubicBezTo>
                <a:cubicBezTo>
                  <a:pt x="5151" y="3395"/>
                  <a:pt x="5234" y="3406"/>
                  <a:pt x="5327" y="3406"/>
                </a:cubicBezTo>
                <a:cubicBezTo>
                  <a:pt x="7282" y="3583"/>
                  <a:pt x="9003" y="3008"/>
                  <a:pt x="10666" y="2459"/>
                </a:cubicBezTo>
                <a:cubicBezTo>
                  <a:pt x="10876" y="2388"/>
                  <a:pt x="11087" y="2329"/>
                  <a:pt x="11262" y="2271"/>
                </a:cubicBezTo>
                <a:cubicBezTo>
                  <a:pt x="13557" y="1522"/>
                  <a:pt x="15032" y="1077"/>
                  <a:pt x="16215" y="820"/>
                </a:cubicBezTo>
                <a:cubicBezTo>
                  <a:pt x="17397" y="550"/>
                  <a:pt x="18275" y="480"/>
                  <a:pt x="19363" y="468"/>
                </a:cubicBezTo>
                <a:cubicBezTo>
                  <a:pt x="20499" y="456"/>
                  <a:pt x="21798" y="586"/>
                  <a:pt x="22852" y="890"/>
                </a:cubicBezTo>
                <a:cubicBezTo>
                  <a:pt x="23731" y="1147"/>
                  <a:pt x="24444" y="1533"/>
                  <a:pt x="24772" y="2072"/>
                </a:cubicBezTo>
                <a:lnTo>
                  <a:pt x="24784" y="2084"/>
                </a:lnTo>
                <a:cubicBezTo>
                  <a:pt x="24831" y="2189"/>
                  <a:pt x="24866" y="2295"/>
                  <a:pt x="24878" y="2412"/>
                </a:cubicBezTo>
                <a:cubicBezTo>
                  <a:pt x="24878" y="2446"/>
                  <a:pt x="24889" y="2470"/>
                  <a:pt x="24889" y="2505"/>
                </a:cubicBezTo>
                <a:cubicBezTo>
                  <a:pt x="25240" y="2623"/>
                  <a:pt x="27207" y="3406"/>
                  <a:pt x="26505" y="4085"/>
                </a:cubicBezTo>
                <a:close/>
                <a:moveTo>
                  <a:pt x="20663" y="2353"/>
                </a:moveTo>
                <a:cubicBezTo>
                  <a:pt x="21998" y="2295"/>
                  <a:pt x="23450" y="2412"/>
                  <a:pt x="24608" y="2716"/>
                </a:cubicBezTo>
                <a:cubicBezTo>
                  <a:pt x="24573" y="2833"/>
                  <a:pt x="24514" y="2962"/>
                  <a:pt x="24421" y="3091"/>
                </a:cubicBezTo>
                <a:cubicBezTo>
                  <a:pt x="24257" y="3336"/>
                  <a:pt x="23988" y="3570"/>
                  <a:pt x="23601" y="3781"/>
                </a:cubicBezTo>
                <a:cubicBezTo>
                  <a:pt x="23052" y="4074"/>
                  <a:pt x="22279" y="4320"/>
                  <a:pt x="21225" y="4425"/>
                </a:cubicBezTo>
                <a:cubicBezTo>
                  <a:pt x="19785" y="4566"/>
                  <a:pt x="18579" y="4460"/>
                  <a:pt x="17818" y="4203"/>
                </a:cubicBezTo>
                <a:cubicBezTo>
                  <a:pt x="17573" y="4121"/>
                  <a:pt x="17373" y="4027"/>
                  <a:pt x="17233" y="3910"/>
                </a:cubicBezTo>
                <a:cubicBezTo>
                  <a:pt x="17104" y="3805"/>
                  <a:pt x="17022" y="3700"/>
                  <a:pt x="17011" y="3583"/>
                </a:cubicBezTo>
                <a:cubicBezTo>
                  <a:pt x="17011" y="3536"/>
                  <a:pt x="17022" y="3477"/>
                  <a:pt x="17034" y="3419"/>
                </a:cubicBezTo>
                <a:cubicBezTo>
                  <a:pt x="17069" y="3325"/>
                  <a:pt x="17151" y="3219"/>
                  <a:pt x="17256" y="3138"/>
                </a:cubicBezTo>
                <a:cubicBezTo>
                  <a:pt x="17807" y="2681"/>
                  <a:pt x="19153" y="2412"/>
                  <a:pt x="20663" y="235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g2e837cff35f_5_301"/>
          <p:cNvSpPr/>
          <p:nvPr/>
        </p:nvSpPr>
        <p:spPr>
          <a:xfrm>
            <a:off x="3166238" y="5953963"/>
            <a:ext cx="1728943" cy="354842"/>
          </a:xfrm>
          <a:custGeom>
            <a:avLst/>
            <a:gdLst/>
            <a:ahLst/>
            <a:cxnLst/>
            <a:rect l="l" t="t" r="r" b="b"/>
            <a:pathLst>
              <a:path w="27207" h="5584" extrusionOk="0">
                <a:moveTo>
                  <a:pt x="10911" y="4191"/>
                </a:moveTo>
                <a:cubicBezTo>
                  <a:pt x="11977" y="3781"/>
                  <a:pt x="12937" y="3372"/>
                  <a:pt x="13803" y="2997"/>
                </a:cubicBezTo>
                <a:cubicBezTo>
                  <a:pt x="16379" y="1885"/>
                  <a:pt x="18076" y="1182"/>
                  <a:pt x="20838" y="1358"/>
                </a:cubicBezTo>
                <a:cubicBezTo>
                  <a:pt x="18427" y="503"/>
                  <a:pt x="14061" y="2376"/>
                  <a:pt x="12269" y="3102"/>
                </a:cubicBezTo>
                <a:cubicBezTo>
                  <a:pt x="11602" y="3383"/>
                  <a:pt x="10947" y="3653"/>
                  <a:pt x="10314" y="3887"/>
                </a:cubicBezTo>
                <a:cubicBezTo>
                  <a:pt x="9425" y="4226"/>
                  <a:pt x="8499" y="4554"/>
                  <a:pt x="7528" y="4788"/>
                </a:cubicBezTo>
                <a:cubicBezTo>
                  <a:pt x="5198" y="5326"/>
                  <a:pt x="1347" y="5350"/>
                  <a:pt x="0" y="3055"/>
                </a:cubicBezTo>
                <a:cubicBezTo>
                  <a:pt x="913" y="5350"/>
                  <a:pt x="4285" y="5584"/>
                  <a:pt x="6498" y="5350"/>
                </a:cubicBezTo>
                <a:cubicBezTo>
                  <a:pt x="7645" y="5233"/>
                  <a:pt x="9073" y="4894"/>
                  <a:pt x="10911" y="4191"/>
                </a:cubicBezTo>
                <a:close/>
                <a:moveTo>
                  <a:pt x="26505" y="4085"/>
                </a:moveTo>
                <a:cubicBezTo>
                  <a:pt x="26668" y="3395"/>
                  <a:pt x="25463" y="2985"/>
                  <a:pt x="25053" y="2845"/>
                </a:cubicBezTo>
                <a:cubicBezTo>
                  <a:pt x="24983" y="2821"/>
                  <a:pt x="24912" y="2810"/>
                  <a:pt x="24842" y="2786"/>
                </a:cubicBezTo>
                <a:cubicBezTo>
                  <a:pt x="24795" y="2950"/>
                  <a:pt x="24702" y="3126"/>
                  <a:pt x="24561" y="3289"/>
                </a:cubicBezTo>
                <a:cubicBezTo>
                  <a:pt x="24327" y="3570"/>
                  <a:pt x="23976" y="3840"/>
                  <a:pt x="23508" y="4062"/>
                </a:cubicBezTo>
                <a:cubicBezTo>
                  <a:pt x="22852" y="4390"/>
                  <a:pt x="21962" y="4647"/>
                  <a:pt x="20885" y="4741"/>
                </a:cubicBezTo>
                <a:cubicBezTo>
                  <a:pt x="20125" y="4811"/>
                  <a:pt x="18965" y="4788"/>
                  <a:pt x="18076" y="4554"/>
                </a:cubicBezTo>
                <a:cubicBezTo>
                  <a:pt x="17397" y="4379"/>
                  <a:pt x="16881" y="4098"/>
                  <a:pt x="16777" y="3653"/>
                </a:cubicBezTo>
                <a:cubicBezTo>
                  <a:pt x="16718" y="3430"/>
                  <a:pt x="16811" y="3219"/>
                  <a:pt x="16987" y="3032"/>
                </a:cubicBezTo>
                <a:cubicBezTo>
                  <a:pt x="17175" y="2821"/>
                  <a:pt x="17456" y="2634"/>
                  <a:pt x="17771" y="2505"/>
                </a:cubicBezTo>
                <a:cubicBezTo>
                  <a:pt x="19106" y="1908"/>
                  <a:pt x="20897" y="1803"/>
                  <a:pt x="22524" y="1990"/>
                </a:cubicBezTo>
                <a:cubicBezTo>
                  <a:pt x="23273" y="2072"/>
                  <a:pt x="23999" y="2225"/>
                  <a:pt x="24620" y="2423"/>
                </a:cubicBezTo>
                <a:cubicBezTo>
                  <a:pt x="24620" y="2329"/>
                  <a:pt x="24585" y="2236"/>
                  <a:pt x="24538" y="2154"/>
                </a:cubicBezTo>
                <a:cubicBezTo>
                  <a:pt x="24421" y="1944"/>
                  <a:pt x="24187" y="1744"/>
                  <a:pt x="23906" y="1580"/>
                </a:cubicBezTo>
                <a:cubicBezTo>
                  <a:pt x="23567" y="1382"/>
                  <a:pt x="23169" y="1229"/>
                  <a:pt x="22794" y="1135"/>
                </a:cubicBezTo>
                <a:cubicBezTo>
                  <a:pt x="18708" y="105"/>
                  <a:pt x="14599" y="1663"/>
                  <a:pt x="11824" y="2704"/>
                </a:cubicBezTo>
                <a:cubicBezTo>
                  <a:pt x="11309" y="2904"/>
                  <a:pt x="10829" y="3079"/>
                  <a:pt x="10408" y="3231"/>
                </a:cubicBezTo>
                <a:cubicBezTo>
                  <a:pt x="10291" y="3266"/>
                  <a:pt x="10115" y="3325"/>
                  <a:pt x="9951" y="3383"/>
                </a:cubicBezTo>
                <a:cubicBezTo>
                  <a:pt x="9249" y="3629"/>
                  <a:pt x="8570" y="3864"/>
                  <a:pt x="7739" y="4027"/>
                </a:cubicBezTo>
                <a:cubicBezTo>
                  <a:pt x="7107" y="4156"/>
                  <a:pt x="5971" y="4355"/>
                  <a:pt x="5374" y="4215"/>
                </a:cubicBezTo>
                <a:cubicBezTo>
                  <a:pt x="5081" y="3746"/>
                  <a:pt x="4438" y="3500"/>
                  <a:pt x="4027" y="3243"/>
                </a:cubicBezTo>
                <a:cubicBezTo>
                  <a:pt x="3805" y="3091"/>
                  <a:pt x="3653" y="2915"/>
                  <a:pt x="3571" y="2727"/>
                </a:cubicBezTo>
                <a:cubicBezTo>
                  <a:pt x="3501" y="2540"/>
                  <a:pt x="3501" y="2329"/>
                  <a:pt x="3582" y="2131"/>
                </a:cubicBezTo>
                <a:cubicBezTo>
                  <a:pt x="3665" y="1955"/>
                  <a:pt x="3793" y="1780"/>
                  <a:pt x="3993" y="1616"/>
                </a:cubicBezTo>
                <a:cubicBezTo>
                  <a:pt x="5924" y="0"/>
                  <a:pt x="9764" y="632"/>
                  <a:pt x="11181" y="1592"/>
                </a:cubicBezTo>
                <a:cubicBezTo>
                  <a:pt x="9295" y="820"/>
                  <a:pt x="6416" y="562"/>
                  <a:pt x="4542" y="1557"/>
                </a:cubicBezTo>
                <a:cubicBezTo>
                  <a:pt x="4133" y="1780"/>
                  <a:pt x="3840" y="2048"/>
                  <a:pt x="3782" y="2376"/>
                </a:cubicBezTo>
                <a:cubicBezTo>
                  <a:pt x="3782" y="2388"/>
                  <a:pt x="3770" y="2412"/>
                  <a:pt x="3770" y="2423"/>
                </a:cubicBezTo>
                <a:lnTo>
                  <a:pt x="3770" y="2423"/>
                </a:lnTo>
                <a:cubicBezTo>
                  <a:pt x="3759" y="2634"/>
                  <a:pt x="3876" y="2833"/>
                  <a:pt x="4098" y="2997"/>
                </a:cubicBezTo>
                <a:cubicBezTo>
                  <a:pt x="4332" y="3172"/>
                  <a:pt x="4672" y="3313"/>
                  <a:pt x="5058" y="3372"/>
                </a:cubicBezTo>
                <a:cubicBezTo>
                  <a:pt x="5151" y="3395"/>
                  <a:pt x="5234" y="3406"/>
                  <a:pt x="5327" y="3406"/>
                </a:cubicBezTo>
                <a:cubicBezTo>
                  <a:pt x="7282" y="3583"/>
                  <a:pt x="9003" y="3008"/>
                  <a:pt x="10666" y="2459"/>
                </a:cubicBezTo>
                <a:cubicBezTo>
                  <a:pt x="10876" y="2388"/>
                  <a:pt x="11087" y="2329"/>
                  <a:pt x="11262" y="2271"/>
                </a:cubicBezTo>
                <a:cubicBezTo>
                  <a:pt x="13557" y="1522"/>
                  <a:pt x="15032" y="1077"/>
                  <a:pt x="16215" y="820"/>
                </a:cubicBezTo>
                <a:cubicBezTo>
                  <a:pt x="17397" y="550"/>
                  <a:pt x="18275" y="480"/>
                  <a:pt x="19363" y="468"/>
                </a:cubicBezTo>
                <a:cubicBezTo>
                  <a:pt x="20499" y="456"/>
                  <a:pt x="21798" y="586"/>
                  <a:pt x="22852" y="890"/>
                </a:cubicBezTo>
                <a:cubicBezTo>
                  <a:pt x="23731" y="1147"/>
                  <a:pt x="24444" y="1533"/>
                  <a:pt x="24772" y="2072"/>
                </a:cubicBezTo>
                <a:lnTo>
                  <a:pt x="24784" y="2084"/>
                </a:lnTo>
                <a:cubicBezTo>
                  <a:pt x="24831" y="2189"/>
                  <a:pt x="24866" y="2295"/>
                  <a:pt x="24878" y="2412"/>
                </a:cubicBezTo>
                <a:cubicBezTo>
                  <a:pt x="24878" y="2446"/>
                  <a:pt x="24889" y="2470"/>
                  <a:pt x="24889" y="2505"/>
                </a:cubicBezTo>
                <a:cubicBezTo>
                  <a:pt x="25240" y="2623"/>
                  <a:pt x="27207" y="3406"/>
                  <a:pt x="26505" y="4085"/>
                </a:cubicBezTo>
                <a:close/>
                <a:moveTo>
                  <a:pt x="20663" y="2353"/>
                </a:moveTo>
                <a:cubicBezTo>
                  <a:pt x="21998" y="2295"/>
                  <a:pt x="23450" y="2412"/>
                  <a:pt x="24608" y="2716"/>
                </a:cubicBezTo>
                <a:cubicBezTo>
                  <a:pt x="24573" y="2833"/>
                  <a:pt x="24514" y="2962"/>
                  <a:pt x="24421" y="3091"/>
                </a:cubicBezTo>
                <a:cubicBezTo>
                  <a:pt x="24257" y="3336"/>
                  <a:pt x="23988" y="3570"/>
                  <a:pt x="23601" y="3781"/>
                </a:cubicBezTo>
                <a:cubicBezTo>
                  <a:pt x="23052" y="4074"/>
                  <a:pt x="22279" y="4320"/>
                  <a:pt x="21225" y="4425"/>
                </a:cubicBezTo>
                <a:cubicBezTo>
                  <a:pt x="19785" y="4566"/>
                  <a:pt x="18579" y="4460"/>
                  <a:pt x="17818" y="4203"/>
                </a:cubicBezTo>
                <a:cubicBezTo>
                  <a:pt x="17573" y="4121"/>
                  <a:pt x="17373" y="4027"/>
                  <a:pt x="17233" y="3910"/>
                </a:cubicBezTo>
                <a:cubicBezTo>
                  <a:pt x="17104" y="3805"/>
                  <a:pt x="17022" y="3700"/>
                  <a:pt x="17011" y="3583"/>
                </a:cubicBezTo>
                <a:cubicBezTo>
                  <a:pt x="17011" y="3536"/>
                  <a:pt x="17022" y="3477"/>
                  <a:pt x="17034" y="3419"/>
                </a:cubicBezTo>
                <a:cubicBezTo>
                  <a:pt x="17069" y="3325"/>
                  <a:pt x="17151" y="3219"/>
                  <a:pt x="17256" y="3138"/>
                </a:cubicBezTo>
                <a:cubicBezTo>
                  <a:pt x="17807" y="2681"/>
                  <a:pt x="19153" y="2412"/>
                  <a:pt x="20663" y="235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g2e837cff35f_5_301"/>
          <p:cNvSpPr/>
          <p:nvPr/>
        </p:nvSpPr>
        <p:spPr>
          <a:xfrm flipH="1">
            <a:off x="518573" y="8335481"/>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g2e837cff35f_5_301"/>
          <p:cNvSpPr/>
          <p:nvPr/>
        </p:nvSpPr>
        <p:spPr>
          <a:xfrm rot="10800000" flipH="1">
            <a:off x="5384682" y="693988"/>
            <a:ext cx="1657073" cy="1670899"/>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51" name="Google Shape;651;g2e837cff35f_5_301"/>
          <p:cNvCxnSpPr/>
          <p:nvPr/>
        </p:nvCxnSpPr>
        <p:spPr>
          <a:xfrm>
            <a:off x="929315" y="2614499"/>
            <a:ext cx="5604541" cy="0"/>
          </a:xfrm>
          <a:prstGeom prst="straightConnector1">
            <a:avLst/>
          </a:prstGeom>
          <a:noFill/>
          <a:ln w="19050" cap="flat" cmpd="sng">
            <a:solidFill>
              <a:schemeClr val="dk2"/>
            </a:solidFill>
            <a:prstDash val="solid"/>
            <a:round/>
            <a:headEnd type="none" w="sm" len="sm"/>
            <a:tailEnd type="none" w="sm" len="sm"/>
          </a:ln>
        </p:spPr>
      </p:cxnSp>
      <p:sp>
        <p:nvSpPr>
          <p:cNvPr id="652" name="Google Shape;652;g2e837cff35f_5_301"/>
          <p:cNvSpPr txBox="1"/>
          <p:nvPr/>
        </p:nvSpPr>
        <p:spPr>
          <a:xfrm flipH="1">
            <a:off x="563374" y="4103377"/>
            <a:ext cx="4198401" cy="92455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200"/>
              </a:spcBef>
              <a:spcAft>
                <a:spcPts val="1200"/>
              </a:spcAft>
              <a:buClr>
                <a:srgbClr val="000000"/>
              </a:buClr>
              <a:buSzPts val="1600"/>
              <a:buFont typeface="Arial"/>
              <a:buNone/>
            </a:pPr>
            <a:r>
              <a:rPr lang="en" sz="1600" b="1" i="0" u="none" strike="noStrike" cap="none">
                <a:solidFill>
                  <a:schemeClr val="dk1"/>
                </a:solidFill>
                <a:latin typeface="Antic Didone"/>
                <a:ea typeface="Antic Didone"/>
                <a:cs typeface="Antic Didone"/>
                <a:sym typeface="Antic Didone"/>
              </a:rPr>
              <a:t>This dish is all about quality without compromise. Indulgent and hearty (uncompressed), it's served in its full glory, ensuring every bite resonates with unadulterated, succulent goodness.</a:t>
            </a:r>
            <a:endParaRPr sz="1600" b="1" i="0" u="none" strike="noStrike" cap="none">
              <a:solidFill>
                <a:schemeClr val="dk1"/>
              </a:solidFill>
              <a:latin typeface="Antic Didone"/>
              <a:ea typeface="Antic Didone"/>
              <a:cs typeface="Antic Didone"/>
              <a:sym typeface="Antic Didone"/>
            </a:endParaRPr>
          </a:p>
        </p:txBody>
      </p:sp>
      <p:sp>
        <p:nvSpPr>
          <p:cNvPr id="653" name="Google Shape;653;g2e837cff35f_5_301"/>
          <p:cNvSpPr txBox="1"/>
          <p:nvPr/>
        </p:nvSpPr>
        <p:spPr>
          <a:xfrm flipH="1">
            <a:off x="-95529" y="4004325"/>
            <a:ext cx="4561396" cy="55291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2800"/>
              <a:buFont typeface="Arial"/>
              <a:buNone/>
            </a:pPr>
            <a:r>
              <a:rPr lang="en" sz="2200" b="0" i="0" u="none" strike="noStrike" cap="none">
                <a:solidFill>
                  <a:schemeClr val="dk2"/>
                </a:solidFill>
                <a:latin typeface="Antonio Thin"/>
                <a:ea typeface="Antonio Thin"/>
                <a:cs typeface="Antonio Thin"/>
                <a:sym typeface="Antonio Thin"/>
              </a:rPr>
              <a:t>BMP - ROASTED HERB CRUSTED PRIME RIB</a:t>
            </a:r>
            <a:endParaRPr sz="2200" b="0" i="0" u="none" strike="noStrike" cap="none">
              <a:solidFill>
                <a:schemeClr val="dk2"/>
              </a:solidFill>
              <a:latin typeface="Antonio Thin"/>
              <a:ea typeface="Antonio Thin"/>
              <a:cs typeface="Antonio Thin"/>
              <a:sym typeface="Antonio Thin"/>
            </a:endParaRPr>
          </a:p>
          <a:p>
            <a:pPr marL="0" marR="0" lvl="0" indent="0" algn="r" rtl="0">
              <a:lnSpc>
                <a:spcPct val="100000"/>
              </a:lnSpc>
              <a:spcBef>
                <a:spcPts val="0"/>
              </a:spcBef>
              <a:spcAft>
                <a:spcPts val="0"/>
              </a:spcAft>
              <a:buClr>
                <a:srgbClr val="000000"/>
              </a:buClr>
              <a:buSzPts val="2800"/>
              <a:buFont typeface="Arial"/>
              <a:buNone/>
            </a:pPr>
            <a:endParaRPr sz="2800" b="0" i="0" u="none" strike="noStrike" cap="none">
              <a:solidFill>
                <a:schemeClr val="dk2"/>
              </a:solidFill>
              <a:latin typeface="Antonio Thin"/>
              <a:ea typeface="Antonio Thin"/>
              <a:cs typeface="Antonio Thin"/>
              <a:sym typeface="Antonio Thin"/>
            </a:endParaRPr>
          </a:p>
        </p:txBody>
      </p:sp>
      <p:sp>
        <p:nvSpPr>
          <p:cNvPr id="654" name="Google Shape;654;g2e837cff35f_5_301"/>
          <p:cNvSpPr txBox="1"/>
          <p:nvPr/>
        </p:nvSpPr>
        <p:spPr>
          <a:xfrm flipH="1">
            <a:off x="150181" y="6930880"/>
            <a:ext cx="6495579" cy="430808"/>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2800"/>
              <a:buFont typeface="Arial"/>
              <a:buNone/>
            </a:pPr>
            <a:r>
              <a:rPr lang="en" sz="2200" b="0" i="0" u="none" strike="noStrike" cap="none">
                <a:solidFill>
                  <a:schemeClr val="dk2"/>
                </a:solidFill>
                <a:latin typeface="Antonio Thin"/>
                <a:ea typeface="Antonio Thin"/>
                <a:cs typeface="Antonio Thin"/>
                <a:sym typeface="Antonio Thin"/>
              </a:rPr>
              <a:t>TIFF - Decadent Chocolate Mousse with gold leaf garnish</a:t>
            </a:r>
            <a:endParaRPr sz="2200" b="0" i="0" u="none" strike="noStrike" cap="none">
              <a:solidFill>
                <a:schemeClr val="dk2"/>
              </a:solidFill>
              <a:latin typeface="Antonio Thin"/>
              <a:ea typeface="Antonio Thin"/>
              <a:cs typeface="Antonio Thin"/>
              <a:sym typeface="Antonio Thin"/>
            </a:endParaRPr>
          </a:p>
          <a:p>
            <a:pPr marL="0" marR="0" lvl="0" indent="0" algn="r" rtl="0">
              <a:lnSpc>
                <a:spcPct val="100000"/>
              </a:lnSpc>
              <a:spcBef>
                <a:spcPts val="0"/>
              </a:spcBef>
              <a:spcAft>
                <a:spcPts val="0"/>
              </a:spcAft>
              <a:buClr>
                <a:srgbClr val="000000"/>
              </a:buClr>
              <a:buSzPts val="2800"/>
              <a:buFont typeface="Arial"/>
              <a:buNone/>
            </a:pPr>
            <a:endParaRPr sz="2800" b="0" i="0" u="none" strike="noStrike" cap="none">
              <a:solidFill>
                <a:schemeClr val="dk2"/>
              </a:solidFill>
              <a:latin typeface="Antonio Thin"/>
              <a:ea typeface="Antonio Thin"/>
              <a:cs typeface="Antonio Thin"/>
              <a:sym typeface="Antonio Thin"/>
            </a:endParaRPr>
          </a:p>
        </p:txBody>
      </p:sp>
      <p:pic>
        <p:nvPicPr>
          <p:cNvPr id="655" name="Google Shape;655;g2e837cff35f_5_301" descr="A piece of meat on a plate&#10;&#10;Description automatically generated"/>
          <p:cNvPicPr preferRelativeResize="0"/>
          <p:nvPr/>
        </p:nvPicPr>
        <p:blipFill rotWithShape="1">
          <a:blip r:embed="rId3">
            <a:alphaModFix/>
          </a:blip>
          <a:srcRect/>
          <a:stretch/>
        </p:blipFill>
        <p:spPr>
          <a:xfrm>
            <a:off x="4761776" y="4007793"/>
            <a:ext cx="2279922" cy="1713294"/>
          </a:xfrm>
          <a:prstGeom prst="rect">
            <a:avLst/>
          </a:prstGeom>
          <a:noFill/>
          <a:ln>
            <a:noFill/>
          </a:ln>
        </p:spPr>
      </p:pic>
      <p:pic>
        <p:nvPicPr>
          <p:cNvPr id="656" name="Google Shape;656;g2e837cff35f_5_301" descr="A chocolate dessert with a gold leaf on top&#10;&#10;Description automatically generated"/>
          <p:cNvPicPr preferRelativeResize="0"/>
          <p:nvPr/>
        </p:nvPicPr>
        <p:blipFill rotWithShape="1">
          <a:blip r:embed="rId4">
            <a:alphaModFix/>
          </a:blip>
          <a:srcRect/>
          <a:stretch/>
        </p:blipFill>
        <p:spPr>
          <a:xfrm>
            <a:off x="914239" y="7146284"/>
            <a:ext cx="2988524" cy="16708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11"/>
          <p:cNvSpPr txBox="1">
            <a:spLocks noGrp="1"/>
          </p:cNvSpPr>
          <p:nvPr>
            <p:ph type="title"/>
          </p:nvPr>
        </p:nvSpPr>
        <p:spPr>
          <a:xfrm>
            <a:off x="1620900" y="925100"/>
            <a:ext cx="4318200" cy="161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5000"/>
              <a:buNone/>
            </a:pPr>
            <a:r>
              <a:rPr lang="en"/>
              <a:t>LUXURY BANQUET </a:t>
            </a:r>
            <a:r>
              <a:rPr lang="en">
                <a:solidFill>
                  <a:schemeClr val="dk1"/>
                </a:solidFill>
              </a:rPr>
              <a:t>MENU</a:t>
            </a:r>
            <a:endParaRPr>
              <a:solidFill>
                <a:schemeClr val="dk1"/>
              </a:solidFill>
            </a:endParaRPr>
          </a:p>
        </p:txBody>
      </p:sp>
      <p:sp>
        <p:nvSpPr>
          <p:cNvPr id="662" name="Google Shape;662;p11"/>
          <p:cNvSpPr txBox="1">
            <a:spLocks noGrp="1"/>
          </p:cNvSpPr>
          <p:nvPr>
            <p:ph type="subTitle" idx="6"/>
          </p:nvPr>
        </p:nvSpPr>
        <p:spPr>
          <a:xfrm>
            <a:off x="2464500" y="3433753"/>
            <a:ext cx="2631000" cy="564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1200"/>
              </a:spcAft>
              <a:buSzPts val="2800"/>
              <a:buNone/>
            </a:pPr>
            <a:r>
              <a:rPr lang="en"/>
              <a:t>DRINKS</a:t>
            </a:r>
            <a:endParaRPr/>
          </a:p>
        </p:txBody>
      </p:sp>
      <p:sp>
        <p:nvSpPr>
          <p:cNvPr id="663" name="Google Shape;663;p11"/>
          <p:cNvSpPr txBox="1">
            <a:spLocks noGrp="1"/>
          </p:cNvSpPr>
          <p:nvPr>
            <p:ph type="body" idx="8"/>
          </p:nvPr>
        </p:nvSpPr>
        <p:spPr>
          <a:xfrm>
            <a:off x="1279275" y="7052550"/>
            <a:ext cx="5040600" cy="193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200"/>
              </a:spcBef>
              <a:spcAft>
                <a:spcPts val="1200"/>
              </a:spcAft>
              <a:buNone/>
            </a:pPr>
            <a:r>
              <a:rPr lang="en"/>
              <a:t>This drink adds a bit of sparkle and movement to your meal without overpowering the senses. It's a light and delightful palate cleanser, perfect for keeping you refreshed throughout the feast.</a:t>
            </a:r>
            <a:endParaRPr/>
          </a:p>
        </p:txBody>
      </p:sp>
      <p:grpSp>
        <p:nvGrpSpPr>
          <p:cNvPr id="664" name="Google Shape;664;p11"/>
          <p:cNvGrpSpPr/>
          <p:nvPr/>
        </p:nvGrpSpPr>
        <p:grpSpPr>
          <a:xfrm rot="10800000">
            <a:off x="2998871" y="3079713"/>
            <a:ext cx="1562254" cy="244076"/>
            <a:chOff x="5821" y="2405375"/>
            <a:chExt cx="1562254" cy="244076"/>
          </a:xfrm>
        </p:grpSpPr>
        <p:sp>
          <p:nvSpPr>
            <p:cNvPr id="665" name="Google Shape;665;p11"/>
            <p:cNvSpPr/>
            <p:nvPr/>
          </p:nvSpPr>
          <p:spPr>
            <a:xfrm>
              <a:off x="446945" y="2436194"/>
              <a:ext cx="206267" cy="102625"/>
            </a:xfrm>
            <a:custGeom>
              <a:avLst/>
              <a:gdLst/>
              <a:ahLst/>
              <a:cxnLst/>
              <a:rect l="l" t="t" r="r" b="b"/>
              <a:pathLst>
                <a:path w="3246" h="1615" extrusionOk="0">
                  <a:moveTo>
                    <a:pt x="3214" y="1"/>
                  </a:moveTo>
                  <a:cubicBezTo>
                    <a:pt x="3195" y="1"/>
                    <a:pt x="3167" y="3"/>
                    <a:pt x="3138" y="3"/>
                  </a:cubicBezTo>
                  <a:cubicBezTo>
                    <a:pt x="2951" y="26"/>
                    <a:pt x="2740" y="73"/>
                    <a:pt x="2553" y="108"/>
                  </a:cubicBezTo>
                  <a:cubicBezTo>
                    <a:pt x="2530" y="108"/>
                    <a:pt x="2377" y="143"/>
                    <a:pt x="2236" y="178"/>
                  </a:cubicBezTo>
                  <a:cubicBezTo>
                    <a:pt x="2015" y="225"/>
                    <a:pt x="2015" y="225"/>
                    <a:pt x="1792" y="284"/>
                  </a:cubicBezTo>
                  <a:lnTo>
                    <a:pt x="1347" y="401"/>
                  </a:lnTo>
                  <a:lnTo>
                    <a:pt x="902" y="518"/>
                  </a:lnTo>
                  <a:cubicBezTo>
                    <a:pt x="797" y="553"/>
                    <a:pt x="738" y="576"/>
                    <a:pt x="691" y="599"/>
                  </a:cubicBezTo>
                  <a:cubicBezTo>
                    <a:pt x="633" y="612"/>
                    <a:pt x="586" y="635"/>
                    <a:pt x="469" y="682"/>
                  </a:cubicBezTo>
                  <a:cubicBezTo>
                    <a:pt x="363" y="716"/>
                    <a:pt x="305" y="752"/>
                    <a:pt x="246" y="787"/>
                  </a:cubicBezTo>
                  <a:cubicBezTo>
                    <a:pt x="199" y="822"/>
                    <a:pt x="141" y="857"/>
                    <a:pt x="71" y="974"/>
                  </a:cubicBezTo>
                  <a:cubicBezTo>
                    <a:pt x="1" y="1091"/>
                    <a:pt x="1" y="1174"/>
                    <a:pt x="1" y="1244"/>
                  </a:cubicBezTo>
                  <a:cubicBezTo>
                    <a:pt x="12" y="1302"/>
                    <a:pt x="36" y="1395"/>
                    <a:pt x="141" y="1489"/>
                  </a:cubicBezTo>
                  <a:cubicBezTo>
                    <a:pt x="246" y="1583"/>
                    <a:pt x="329" y="1595"/>
                    <a:pt x="399" y="1606"/>
                  </a:cubicBezTo>
                  <a:cubicBezTo>
                    <a:pt x="419" y="1611"/>
                    <a:pt x="436" y="1614"/>
                    <a:pt x="453" y="1614"/>
                  </a:cubicBezTo>
                  <a:cubicBezTo>
                    <a:pt x="477" y="1614"/>
                    <a:pt x="500" y="1609"/>
                    <a:pt x="527" y="1595"/>
                  </a:cubicBezTo>
                  <a:cubicBezTo>
                    <a:pt x="586" y="1583"/>
                    <a:pt x="644" y="1559"/>
                    <a:pt x="691" y="1501"/>
                  </a:cubicBezTo>
                  <a:cubicBezTo>
                    <a:pt x="774" y="1419"/>
                    <a:pt x="797" y="1349"/>
                    <a:pt x="808" y="1291"/>
                  </a:cubicBezTo>
                  <a:cubicBezTo>
                    <a:pt x="820" y="1232"/>
                    <a:pt x="820" y="1185"/>
                    <a:pt x="808" y="1115"/>
                  </a:cubicBezTo>
                  <a:cubicBezTo>
                    <a:pt x="785" y="1080"/>
                    <a:pt x="774" y="1068"/>
                    <a:pt x="750" y="1056"/>
                  </a:cubicBezTo>
                  <a:cubicBezTo>
                    <a:pt x="727" y="1056"/>
                    <a:pt x="703" y="1056"/>
                    <a:pt x="691" y="1080"/>
                  </a:cubicBezTo>
                  <a:cubicBezTo>
                    <a:pt x="657" y="1103"/>
                    <a:pt x="644" y="1150"/>
                    <a:pt x="633" y="1185"/>
                  </a:cubicBezTo>
                  <a:cubicBezTo>
                    <a:pt x="610" y="1232"/>
                    <a:pt x="598" y="1267"/>
                    <a:pt x="574" y="1291"/>
                  </a:cubicBezTo>
                  <a:cubicBezTo>
                    <a:pt x="551" y="1349"/>
                    <a:pt x="504" y="1384"/>
                    <a:pt x="457" y="1395"/>
                  </a:cubicBezTo>
                  <a:cubicBezTo>
                    <a:pt x="422" y="1408"/>
                    <a:pt x="399" y="1419"/>
                    <a:pt x="363" y="1419"/>
                  </a:cubicBezTo>
                  <a:cubicBezTo>
                    <a:pt x="340" y="1419"/>
                    <a:pt x="293" y="1408"/>
                    <a:pt x="235" y="1372"/>
                  </a:cubicBezTo>
                  <a:cubicBezTo>
                    <a:pt x="176" y="1314"/>
                    <a:pt x="165" y="1267"/>
                    <a:pt x="153" y="1220"/>
                  </a:cubicBezTo>
                  <a:cubicBezTo>
                    <a:pt x="153" y="1185"/>
                    <a:pt x="153" y="1127"/>
                    <a:pt x="199" y="1044"/>
                  </a:cubicBezTo>
                  <a:cubicBezTo>
                    <a:pt x="246" y="951"/>
                    <a:pt x="293" y="927"/>
                    <a:pt x="340" y="904"/>
                  </a:cubicBezTo>
                  <a:cubicBezTo>
                    <a:pt x="387" y="880"/>
                    <a:pt x="434" y="857"/>
                    <a:pt x="527" y="822"/>
                  </a:cubicBezTo>
                  <a:cubicBezTo>
                    <a:pt x="633" y="775"/>
                    <a:pt x="680" y="752"/>
                    <a:pt x="738" y="729"/>
                  </a:cubicBezTo>
                  <a:cubicBezTo>
                    <a:pt x="785" y="705"/>
                    <a:pt x="844" y="682"/>
                    <a:pt x="949" y="646"/>
                  </a:cubicBezTo>
                  <a:cubicBezTo>
                    <a:pt x="1159" y="576"/>
                    <a:pt x="1172" y="599"/>
                    <a:pt x="1382" y="529"/>
                  </a:cubicBezTo>
                  <a:cubicBezTo>
                    <a:pt x="1604" y="459"/>
                    <a:pt x="1593" y="436"/>
                    <a:pt x="1815" y="377"/>
                  </a:cubicBezTo>
                  <a:cubicBezTo>
                    <a:pt x="2038" y="318"/>
                    <a:pt x="2038" y="331"/>
                    <a:pt x="2260" y="260"/>
                  </a:cubicBezTo>
                  <a:cubicBezTo>
                    <a:pt x="2483" y="201"/>
                    <a:pt x="2483" y="201"/>
                    <a:pt x="2694" y="155"/>
                  </a:cubicBezTo>
                  <a:cubicBezTo>
                    <a:pt x="2892" y="108"/>
                    <a:pt x="2915" y="96"/>
                    <a:pt x="3068" y="61"/>
                  </a:cubicBezTo>
                  <a:cubicBezTo>
                    <a:pt x="3115" y="50"/>
                    <a:pt x="3162" y="37"/>
                    <a:pt x="3196" y="26"/>
                  </a:cubicBezTo>
                  <a:cubicBezTo>
                    <a:pt x="3245" y="5"/>
                    <a:pt x="3240"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1"/>
            <p:cNvSpPr/>
            <p:nvPr/>
          </p:nvSpPr>
          <p:spPr>
            <a:xfrm>
              <a:off x="5821" y="2405375"/>
              <a:ext cx="1562254" cy="244076"/>
            </a:xfrm>
            <a:custGeom>
              <a:avLst/>
              <a:gdLst/>
              <a:ahLst/>
              <a:cxnLst/>
              <a:rect l="l" t="t" r="r" b="b"/>
              <a:pathLst>
                <a:path w="24585" h="3841" extrusionOk="0">
                  <a:moveTo>
                    <a:pt x="2386" y="258"/>
                  </a:moveTo>
                  <a:cubicBezTo>
                    <a:pt x="2615" y="258"/>
                    <a:pt x="2802" y="272"/>
                    <a:pt x="2986" y="288"/>
                  </a:cubicBezTo>
                  <a:cubicBezTo>
                    <a:pt x="3185" y="312"/>
                    <a:pt x="3384" y="335"/>
                    <a:pt x="3618" y="382"/>
                  </a:cubicBezTo>
                  <a:cubicBezTo>
                    <a:pt x="3864" y="441"/>
                    <a:pt x="4157" y="499"/>
                    <a:pt x="4508" y="663"/>
                  </a:cubicBezTo>
                  <a:cubicBezTo>
                    <a:pt x="4859" y="827"/>
                    <a:pt x="5093" y="1003"/>
                    <a:pt x="5268" y="1178"/>
                  </a:cubicBezTo>
                  <a:lnTo>
                    <a:pt x="5385" y="1295"/>
                  </a:lnTo>
                  <a:cubicBezTo>
                    <a:pt x="5140" y="1354"/>
                    <a:pt x="4847" y="1424"/>
                    <a:pt x="4461" y="1506"/>
                  </a:cubicBezTo>
                  <a:cubicBezTo>
                    <a:pt x="4063" y="1576"/>
                    <a:pt x="3770" y="1623"/>
                    <a:pt x="3525" y="1659"/>
                  </a:cubicBezTo>
                  <a:cubicBezTo>
                    <a:pt x="3407" y="1670"/>
                    <a:pt x="3290" y="1682"/>
                    <a:pt x="3185" y="1693"/>
                  </a:cubicBezTo>
                  <a:cubicBezTo>
                    <a:pt x="3080" y="1705"/>
                    <a:pt x="2986" y="1705"/>
                    <a:pt x="2880" y="1717"/>
                  </a:cubicBezTo>
                  <a:cubicBezTo>
                    <a:pt x="2588" y="1726"/>
                    <a:pt x="2288" y="1748"/>
                    <a:pt x="1819" y="1748"/>
                  </a:cubicBezTo>
                  <a:cubicBezTo>
                    <a:pt x="1669" y="1748"/>
                    <a:pt x="1502" y="1746"/>
                    <a:pt x="1311" y="1740"/>
                  </a:cubicBezTo>
                  <a:cubicBezTo>
                    <a:pt x="1113" y="1729"/>
                    <a:pt x="960" y="1717"/>
                    <a:pt x="832" y="1670"/>
                  </a:cubicBezTo>
                  <a:cubicBezTo>
                    <a:pt x="691" y="1635"/>
                    <a:pt x="598" y="1576"/>
                    <a:pt x="515" y="1506"/>
                  </a:cubicBezTo>
                  <a:cubicBezTo>
                    <a:pt x="364" y="1378"/>
                    <a:pt x="293" y="1214"/>
                    <a:pt x="305" y="1073"/>
                  </a:cubicBezTo>
                  <a:cubicBezTo>
                    <a:pt x="317" y="921"/>
                    <a:pt x="398" y="757"/>
                    <a:pt x="574" y="616"/>
                  </a:cubicBezTo>
                  <a:cubicBezTo>
                    <a:pt x="750" y="488"/>
                    <a:pt x="1030" y="382"/>
                    <a:pt x="1417" y="324"/>
                  </a:cubicBezTo>
                  <a:cubicBezTo>
                    <a:pt x="1828" y="275"/>
                    <a:pt x="2133" y="258"/>
                    <a:pt x="2386" y="258"/>
                  </a:cubicBezTo>
                  <a:close/>
                  <a:moveTo>
                    <a:pt x="22131" y="275"/>
                  </a:moveTo>
                  <a:cubicBezTo>
                    <a:pt x="22397" y="275"/>
                    <a:pt x="22720" y="294"/>
                    <a:pt x="23169" y="347"/>
                  </a:cubicBezTo>
                  <a:cubicBezTo>
                    <a:pt x="23555" y="405"/>
                    <a:pt x="23824" y="511"/>
                    <a:pt x="23999" y="628"/>
                  </a:cubicBezTo>
                  <a:cubicBezTo>
                    <a:pt x="24175" y="769"/>
                    <a:pt x="24257" y="921"/>
                    <a:pt x="24280" y="1073"/>
                  </a:cubicBezTo>
                  <a:cubicBezTo>
                    <a:pt x="24293" y="1225"/>
                    <a:pt x="24222" y="1389"/>
                    <a:pt x="24070" y="1518"/>
                  </a:cubicBezTo>
                  <a:cubicBezTo>
                    <a:pt x="23988" y="1588"/>
                    <a:pt x="23882" y="1646"/>
                    <a:pt x="23754" y="1682"/>
                  </a:cubicBezTo>
                  <a:cubicBezTo>
                    <a:pt x="23625" y="1729"/>
                    <a:pt x="23461" y="1752"/>
                    <a:pt x="23262" y="1752"/>
                  </a:cubicBezTo>
                  <a:cubicBezTo>
                    <a:pt x="23087" y="1757"/>
                    <a:pt x="22930" y="1760"/>
                    <a:pt x="22789" y="1760"/>
                  </a:cubicBezTo>
                  <a:cubicBezTo>
                    <a:pt x="22300" y="1760"/>
                    <a:pt x="21993" y="1732"/>
                    <a:pt x="21694" y="1705"/>
                  </a:cubicBezTo>
                  <a:cubicBezTo>
                    <a:pt x="21588" y="1693"/>
                    <a:pt x="21494" y="1682"/>
                    <a:pt x="21389" y="1670"/>
                  </a:cubicBezTo>
                  <a:cubicBezTo>
                    <a:pt x="21283" y="1659"/>
                    <a:pt x="21179" y="1646"/>
                    <a:pt x="21049" y="1623"/>
                  </a:cubicBezTo>
                  <a:cubicBezTo>
                    <a:pt x="20804" y="1588"/>
                    <a:pt x="20511" y="1541"/>
                    <a:pt x="20125" y="1471"/>
                  </a:cubicBezTo>
                  <a:cubicBezTo>
                    <a:pt x="19738" y="1389"/>
                    <a:pt x="19457" y="1331"/>
                    <a:pt x="19212" y="1272"/>
                  </a:cubicBezTo>
                  <a:cubicBezTo>
                    <a:pt x="19282" y="1201"/>
                    <a:pt x="19363" y="1120"/>
                    <a:pt x="19446" y="1050"/>
                  </a:cubicBezTo>
                  <a:cubicBezTo>
                    <a:pt x="19633" y="886"/>
                    <a:pt x="19855" y="757"/>
                    <a:pt x="20078" y="652"/>
                  </a:cubicBezTo>
                  <a:cubicBezTo>
                    <a:pt x="20441" y="499"/>
                    <a:pt x="20721" y="429"/>
                    <a:pt x="20968" y="382"/>
                  </a:cubicBezTo>
                  <a:cubicBezTo>
                    <a:pt x="21213" y="335"/>
                    <a:pt x="21400" y="312"/>
                    <a:pt x="21600" y="301"/>
                  </a:cubicBezTo>
                  <a:cubicBezTo>
                    <a:pt x="21765" y="285"/>
                    <a:pt x="21932" y="275"/>
                    <a:pt x="22131" y="275"/>
                  </a:cubicBezTo>
                  <a:close/>
                  <a:moveTo>
                    <a:pt x="14256" y="1"/>
                  </a:moveTo>
                  <a:cubicBezTo>
                    <a:pt x="14144" y="1"/>
                    <a:pt x="14019" y="9"/>
                    <a:pt x="13885" y="31"/>
                  </a:cubicBezTo>
                  <a:cubicBezTo>
                    <a:pt x="13475" y="90"/>
                    <a:pt x="13182" y="218"/>
                    <a:pt x="12960" y="347"/>
                  </a:cubicBezTo>
                  <a:cubicBezTo>
                    <a:pt x="12750" y="499"/>
                    <a:pt x="12597" y="652"/>
                    <a:pt x="12469" y="827"/>
                  </a:cubicBezTo>
                  <a:cubicBezTo>
                    <a:pt x="12398" y="933"/>
                    <a:pt x="12328" y="1061"/>
                    <a:pt x="12281" y="1214"/>
                  </a:cubicBezTo>
                  <a:cubicBezTo>
                    <a:pt x="12234" y="1061"/>
                    <a:pt x="12175" y="933"/>
                    <a:pt x="12094" y="816"/>
                  </a:cubicBezTo>
                  <a:cubicBezTo>
                    <a:pt x="11965" y="652"/>
                    <a:pt x="11813" y="499"/>
                    <a:pt x="11602" y="359"/>
                  </a:cubicBezTo>
                  <a:cubicBezTo>
                    <a:pt x="11379" y="230"/>
                    <a:pt x="11087" y="101"/>
                    <a:pt x="10677" y="43"/>
                  </a:cubicBezTo>
                  <a:cubicBezTo>
                    <a:pt x="10560" y="29"/>
                    <a:pt x="10446" y="23"/>
                    <a:pt x="10342" y="23"/>
                  </a:cubicBezTo>
                  <a:cubicBezTo>
                    <a:pt x="10269" y="23"/>
                    <a:pt x="10201" y="26"/>
                    <a:pt x="10138" y="31"/>
                  </a:cubicBezTo>
                  <a:cubicBezTo>
                    <a:pt x="9975" y="31"/>
                    <a:pt x="9834" y="54"/>
                    <a:pt x="9706" y="66"/>
                  </a:cubicBezTo>
                  <a:cubicBezTo>
                    <a:pt x="9459" y="113"/>
                    <a:pt x="9261" y="160"/>
                    <a:pt x="9061" y="207"/>
                  </a:cubicBezTo>
                  <a:cubicBezTo>
                    <a:pt x="8676" y="312"/>
                    <a:pt x="8289" y="429"/>
                    <a:pt x="7528" y="663"/>
                  </a:cubicBezTo>
                  <a:cubicBezTo>
                    <a:pt x="6767" y="909"/>
                    <a:pt x="6381" y="1014"/>
                    <a:pt x="6006" y="1131"/>
                  </a:cubicBezTo>
                  <a:cubicBezTo>
                    <a:pt x="5866" y="1167"/>
                    <a:pt x="5725" y="1214"/>
                    <a:pt x="5562" y="1248"/>
                  </a:cubicBezTo>
                  <a:cubicBezTo>
                    <a:pt x="5468" y="1131"/>
                    <a:pt x="5362" y="1026"/>
                    <a:pt x="5245" y="921"/>
                  </a:cubicBezTo>
                  <a:cubicBezTo>
                    <a:pt x="5046" y="745"/>
                    <a:pt x="4812" y="605"/>
                    <a:pt x="4578" y="499"/>
                  </a:cubicBezTo>
                  <a:cubicBezTo>
                    <a:pt x="4204" y="324"/>
                    <a:pt x="3899" y="254"/>
                    <a:pt x="3653" y="195"/>
                  </a:cubicBezTo>
                  <a:cubicBezTo>
                    <a:pt x="3407" y="137"/>
                    <a:pt x="3208" y="113"/>
                    <a:pt x="2997" y="90"/>
                  </a:cubicBezTo>
                  <a:cubicBezTo>
                    <a:pt x="2789" y="65"/>
                    <a:pt x="2578" y="47"/>
                    <a:pt x="2307" y="47"/>
                  </a:cubicBezTo>
                  <a:cubicBezTo>
                    <a:pt x="2061" y="47"/>
                    <a:pt x="1767" y="62"/>
                    <a:pt x="1382" y="101"/>
                  </a:cubicBezTo>
                  <a:cubicBezTo>
                    <a:pt x="972" y="160"/>
                    <a:pt x="656" y="254"/>
                    <a:pt x="422" y="418"/>
                  </a:cubicBezTo>
                  <a:cubicBezTo>
                    <a:pt x="200" y="581"/>
                    <a:pt x="59" y="803"/>
                    <a:pt x="24" y="1050"/>
                  </a:cubicBezTo>
                  <a:cubicBezTo>
                    <a:pt x="0" y="1295"/>
                    <a:pt x="106" y="1553"/>
                    <a:pt x="317" y="1740"/>
                  </a:cubicBezTo>
                  <a:cubicBezTo>
                    <a:pt x="434" y="1846"/>
                    <a:pt x="574" y="1916"/>
                    <a:pt x="738" y="1974"/>
                  </a:cubicBezTo>
                  <a:cubicBezTo>
                    <a:pt x="902" y="2033"/>
                    <a:pt x="1101" y="2057"/>
                    <a:pt x="1300" y="2068"/>
                  </a:cubicBezTo>
                  <a:cubicBezTo>
                    <a:pt x="1406" y="2074"/>
                    <a:pt x="1502" y="2074"/>
                    <a:pt x="1591" y="2074"/>
                  </a:cubicBezTo>
                  <a:cubicBezTo>
                    <a:pt x="1680" y="2074"/>
                    <a:pt x="1762" y="2074"/>
                    <a:pt x="1839" y="2080"/>
                  </a:cubicBezTo>
                  <a:cubicBezTo>
                    <a:pt x="2003" y="2080"/>
                    <a:pt x="2143" y="2068"/>
                    <a:pt x="2271" y="2068"/>
                  </a:cubicBezTo>
                  <a:cubicBezTo>
                    <a:pt x="2388" y="2068"/>
                    <a:pt x="2506" y="2057"/>
                    <a:pt x="2611" y="2044"/>
                  </a:cubicBezTo>
                  <a:cubicBezTo>
                    <a:pt x="2716" y="2044"/>
                    <a:pt x="2822" y="2033"/>
                    <a:pt x="2927" y="2021"/>
                  </a:cubicBezTo>
                  <a:cubicBezTo>
                    <a:pt x="3021" y="2010"/>
                    <a:pt x="3126" y="2010"/>
                    <a:pt x="3231" y="1998"/>
                  </a:cubicBezTo>
                  <a:cubicBezTo>
                    <a:pt x="3337" y="1986"/>
                    <a:pt x="3454" y="1963"/>
                    <a:pt x="3571" y="1951"/>
                  </a:cubicBezTo>
                  <a:cubicBezTo>
                    <a:pt x="3829" y="1916"/>
                    <a:pt x="4121" y="1869"/>
                    <a:pt x="4519" y="1787"/>
                  </a:cubicBezTo>
                  <a:cubicBezTo>
                    <a:pt x="4976" y="1693"/>
                    <a:pt x="5292" y="1612"/>
                    <a:pt x="5562" y="1541"/>
                  </a:cubicBezTo>
                  <a:cubicBezTo>
                    <a:pt x="5585" y="1588"/>
                    <a:pt x="5608" y="1623"/>
                    <a:pt x="5632" y="1670"/>
                  </a:cubicBezTo>
                  <a:cubicBezTo>
                    <a:pt x="5725" y="1846"/>
                    <a:pt x="5783" y="2021"/>
                    <a:pt x="5807" y="2255"/>
                  </a:cubicBezTo>
                  <a:cubicBezTo>
                    <a:pt x="5819" y="2372"/>
                    <a:pt x="5819" y="2501"/>
                    <a:pt x="5796" y="2653"/>
                  </a:cubicBezTo>
                  <a:cubicBezTo>
                    <a:pt x="5772" y="2794"/>
                    <a:pt x="5713" y="2958"/>
                    <a:pt x="5620" y="3110"/>
                  </a:cubicBezTo>
                  <a:cubicBezTo>
                    <a:pt x="5573" y="3180"/>
                    <a:pt x="5538" y="3239"/>
                    <a:pt x="5479" y="3298"/>
                  </a:cubicBezTo>
                  <a:cubicBezTo>
                    <a:pt x="5432" y="3344"/>
                    <a:pt x="5385" y="3391"/>
                    <a:pt x="5339" y="3426"/>
                  </a:cubicBezTo>
                  <a:cubicBezTo>
                    <a:pt x="5234" y="3496"/>
                    <a:pt x="5117" y="3543"/>
                    <a:pt x="5023" y="3566"/>
                  </a:cubicBezTo>
                  <a:cubicBezTo>
                    <a:pt x="4901" y="3601"/>
                    <a:pt x="4790" y="3619"/>
                    <a:pt x="4691" y="3619"/>
                  </a:cubicBezTo>
                  <a:cubicBezTo>
                    <a:pt x="4620" y="3619"/>
                    <a:pt x="4555" y="3609"/>
                    <a:pt x="4496" y="3590"/>
                  </a:cubicBezTo>
                  <a:cubicBezTo>
                    <a:pt x="4344" y="3555"/>
                    <a:pt x="4238" y="3473"/>
                    <a:pt x="4180" y="3332"/>
                  </a:cubicBezTo>
                  <a:cubicBezTo>
                    <a:pt x="4121" y="3204"/>
                    <a:pt x="4121" y="3017"/>
                    <a:pt x="4274" y="2887"/>
                  </a:cubicBezTo>
                  <a:cubicBezTo>
                    <a:pt x="4355" y="2816"/>
                    <a:pt x="4455" y="2780"/>
                    <a:pt x="4541" y="2780"/>
                  </a:cubicBezTo>
                  <a:cubicBezTo>
                    <a:pt x="4554" y="2780"/>
                    <a:pt x="4566" y="2781"/>
                    <a:pt x="4578" y="2782"/>
                  </a:cubicBezTo>
                  <a:cubicBezTo>
                    <a:pt x="4625" y="2794"/>
                    <a:pt x="4660" y="2817"/>
                    <a:pt x="4683" y="2829"/>
                  </a:cubicBezTo>
                  <a:cubicBezTo>
                    <a:pt x="4695" y="2840"/>
                    <a:pt x="4730" y="2853"/>
                    <a:pt x="4742" y="2887"/>
                  </a:cubicBezTo>
                  <a:cubicBezTo>
                    <a:pt x="4789" y="2934"/>
                    <a:pt x="4789" y="3004"/>
                    <a:pt x="4789" y="3028"/>
                  </a:cubicBezTo>
                  <a:cubicBezTo>
                    <a:pt x="4795" y="3048"/>
                    <a:pt x="4810" y="3061"/>
                    <a:pt x="4837" y="3061"/>
                  </a:cubicBezTo>
                  <a:cubicBezTo>
                    <a:pt x="4857" y="3061"/>
                    <a:pt x="4883" y="3054"/>
                    <a:pt x="4917" y="3040"/>
                  </a:cubicBezTo>
                  <a:cubicBezTo>
                    <a:pt x="4987" y="3004"/>
                    <a:pt x="5058" y="2876"/>
                    <a:pt x="5011" y="2736"/>
                  </a:cubicBezTo>
                  <a:cubicBezTo>
                    <a:pt x="5011" y="2700"/>
                    <a:pt x="4987" y="2665"/>
                    <a:pt x="4976" y="2619"/>
                  </a:cubicBezTo>
                  <a:cubicBezTo>
                    <a:pt x="4941" y="2595"/>
                    <a:pt x="4917" y="2560"/>
                    <a:pt x="4883" y="2536"/>
                  </a:cubicBezTo>
                  <a:cubicBezTo>
                    <a:pt x="4824" y="2478"/>
                    <a:pt x="4742" y="2442"/>
                    <a:pt x="4660" y="2431"/>
                  </a:cubicBezTo>
                  <a:cubicBezTo>
                    <a:pt x="4627" y="2426"/>
                    <a:pt x="4594" y="2423"/>
                    <a:pt x="4562" y="2423"/>
                  </a:cubicBezTo>
                  <a:cubicBezTo>
                    <a:pt x="4177" y="2423"/>
                    <a:pt x="3833" y="2792"/>
                    <a:pt x="3876" y="3180"/>
                  </a:cubicBezTo>
                  <a:cubicBezTo>
                    <a:pt x="3899" y="3391"/>
                    <a:pt x="4016" y="3578"/>
                    <a:pt x="4191" y="3696"/>
                  </a:cubicBezTo>
                  <a:cubicBezTo>
                    <a:pt x="4274" y="3754"/>
                    <a:pt x="4367" y="3789"/>
                    <a:pt x="4461" y="3813"/>
                  </a:cubicBezTo>
                  <a:cubicBezTo>
                    <a:pt x="4535" y="3821"/>
                    <a:pt x="4603" y="3829"/>
                    <a:pt x="4670" y="3829"/>
                  </a:cubicBezTo>
                  <a:cubicBezTo>
                    <a:pt x="4698" y="3829"/>
                    <a:pt x="4726" y="3827"/>
                    <a:pt x="4753" y="3824"/>
                  </a:cubicBezTo>
                  <a:cubicBezTo>
                    <a:pt x="4941" y="3813"/>
                    <a:pt x="5128" y="3754"/>
                    <a:pt x="5292" y="3672"/>
                  </a:cubicBezTo>
                  <a:cubicBezTo>
                    <a:pt x="5374" y="3625"/>
                    <a:pt x="5456" y="3578"/>
                    <a:pt x="5526" y="3508"/>
                  </a:cubicBezTo>
                  <a:cubicBezTo>
                    <a:pt x="5608" y="3449"/>
                    <a:pt x="5666" y="3368"/>
                    <a:pt x="5713" y="3298"/>
                  </a:cubicBezTo>
                  <a:cubicBezTo>
                    <a:pt x="5924" y="2993"/>
                    <a:pt x="6006" y="2619"/>
                    <a:pt x="5983" y="2267"/>
                  </a:cubicBezTo>
                  <a:cubicBezTo>
                    <a:pt x="5983" y="2220"/>
                    <a:pt x="5971" y="2127"/>
                    <a:pt x="5936" y="1986"/>
                  </a:cubicBezTo>
                  <a:cubicBezTo>
                    <a:pt x="5901" y="1846"/>
                    <a:pt x="5830" y="1670"/>
                    <a:pt x="5725" y="1495"/>
                  </a:cubicBezTo>
                  <a:cubicBezTo>
                    <a:pt x="5854" y="1459"/>
                    <a:pt x="5971" y="1424"/>
                    <a:pt x="6077" y="1389"/>
                  </a:cubicBezTo>
                  <a:cubicBezTo>
                    <a:pt x="6462" y="1260"/>
                    <a:pt x="6849" y="1143"/>
                    <a:pt x="7610" y="897"/>
                  </a:cubicBezTo>
                  <a:cubicBezTo>
                    <a:pt x="8371" y="652"/>
                    <a:pt x="8746" y="511"/>
                    <a:pt x="9132" y="394"/>
                  </a:cubicBezTo>
                  <a:cubicBezTo>
                    <a:pt x="9319" y="347"/>
                    <a:pt x="9506" y="288"/>
                    <a:pt x="9753" y="254"/>
                  </a:cubicBezTo>
                  <a:cubicBezTo>
                    <a:pt x="9870" y="230"/>
                    <a:pt x="10010" y="207"/>
                    <a:pt x="10151" y="195"/>
                  </a:cubicBezTo>
                  <a:cubicBezTo>
                    <a:pt x="10213" y="190"/>
                    <a:pt x="10279" y="187"/>
                    <a:pt x="10348" y="187"/>
                  </a:cubicBezTo>
                  <a:cubicBezTo>
                    <a:pt x="10448" y="187"/>
                    <a:pt x="10555" y="193"/>
                    <a:pt x="10666" y="207"/>
                  </a:cubicBezTo>
                  <a:cubicBezTo>
                    <a:pt x="11052" y="254"/>
                    <a:pt x="11321" y="382"/>
                    <a:pt x="11520" y="499"/>
                  </a:cubicBezTo>
                  <a:cubicBezTo>
                    <a:pt x="11731" y="628"/>
                    <a:pt x="11860" y="769"/>
                    <a:pt x="11977" y="921"/>
                  </a:cubicBezTo>
                  <a:cubicBezTo>
                    <a:pt x="12082" y="1073"/>
                    <a:pt x="12164" y="1248"/>
                    <a:pt x="12199" y="1482"/>
                  </a:cubicBezTo>
                  <a:cubicBezTo>
                    <a:pt x="12211" y="1600"/>
                    <a:pt x="12222" y="1729"/>
                    <a:pt x="12199" y="1880"/>
                  </a:cubicBezTo>
                  <a:cubicBezTo>
                    <a:pt x="12175" y="2021"/>
                    <a:pt x="12141" y="2185"/>
                    <a:pt x="12047" y="2349"/>
                  </a:cubicBezTo>
                  <a:cubicBezTo>
                    <a:pt x="11953" y="2513"/>
                    <a:pt x="11836" y="2642"/>
                    <a:pt x="11719" y="2736"/>
                  </a:cubicBezTo>
                  <a:cubicBezTo>
                    <a:pt x="11614" y="2829"/>
                    <a:pt x="11496" y="2887"/>
                    <a:pt x="11379" y="2934"/>
                  </a:cubicBezTo>
                  <a:cubicBezTo>
                    <a:pt x="11200" y="3014"/>
                    <a:pt x="11030" y="3043"/>
                    <a:pt x="10875" y="3043"/>
                  </a:cubicBezTo>
                  <a:cubicBezTo>
                    <a:pt x="10848" y="3043"/>
                    <a:pt x="10821" y="3042"/>
                    <a:pt x="10794" y="3040"/>
                  </a:cubicBezTo>
                  <a:cubicBezTo>
                    <a:pt x="10607" y="3028"/>
                    <a:pt x="10419" y="2970"/>
                    <a:pt x="10232" y="2853"/>
                  </a:cubicBezTo>
                  <a:cubicBezTo>
                    <a:pt x="10138" y="2782"/>
                    <a:pt x="10034" y="2712"/>
                    <a:pt x="9951" y="2595"/>
                  </a:cubicBezTo>
                  <a:cubicBezTo>
                    <a:pt x="9870" y="2478"/>
                    <a:pt x="9811" y="2338"/>
                    <a:pt x="9811" y="2161"/>
                  </a:cubicBezTo>
                  <a:cubicBezTo>
                    <a:pt x="9811" y="1927"/>
                    <a:pt x="9916" y="1729"/>
                    <a:pt x="10045" y="1623"/>
                  </a:cubicBezTo>
                  <a:cubicBezTo>
                    <a:pt x="10148" y="1520"/>
                    <a:pt x="10261" y="1480"/>
                    <a:pt x="10358" y="1480"/>
                  </a:cubicBezTo>
                  <a:cubicBezTo>
                    <a:pt x="10371" y="1480"/>
                    <a:pt x="10384" y="1481"/>
                    <a:pt x="10396" y="1482"/>
                  </a:cubicBezTo>
                  <a:cubicBezTo>
                    <a:pt x="10502" y="1482"/>
                    <a:pt x="10595" y="1541"/>
                    <a:pt x="10666" y="1612"/>
                  </a:cubicBezTo>
                  <a:cubicBezTo>
                    <a:pt x="10736" y="1682"/>
                    <a:pt x="10794" y="1787"/>
                    <a:pt x="10806" y="1893"/>
                  </a:cubicBezTo>
                  <a:cubicBezTo>
                    <a:pt x="10841" y="1986"/>
                    <a:pt x="10830" y="2044"/>
                    <a:pt x="10841" y="2103"/>
                  </a:cubicBezTo>
                  <a:cubicBezTo>
                    <a:pt x="10852" y="2146"/>
                    <a:pt x="10873" y="2198"/>
                    <a:pt x="10938" y="2198"/>
                  </a:cubicBezTo>
                  <a:cubicBezTo>
                    <a:pt x="10944" y="2198"/>
                    <a:pt x="10951" y="2198"/>
                    <a:pt x="10958" y="2197"/>
                  </a:cubicBezTo>
                  <a:cubicBezTo>
                    <a:pt x="10970" y="2185"/>
                    <a:pt x="10994" y="2185"/>
                    <a:pt x="11017" y="2174"/>
                  </a:cubicBezTo>
                  <a:cubicBezTo>
                    <a:pt x="11028" y="2161"/>
                    <a:pt x="11040" y="2138"/>
                    <a:pt x="11064" y="2115"/>
                  </a:cubicBezTo>
                  <a:cubicBezTo>
                    <a:pt x="11098" y="2068"/>
                    <a:pt x="11122" y="2010"/>
                    <a:pt x="11134" y="1927"/>
                  </a:cubicBezTo>
                  <a:cubicBezTo>
                    <a:pt x="11145" y="1776"/>
                    <a:pt x="11075" y="1588"/>
                    <a:pt x="10935" y="1436"/>
                  </a:cubicBezTo>
                  <a:cubicBezTo>
                    <a:pt x="10876" y="1365"/>
                    <a:pt x="10783" y="1295"/>
                    <a:pt x="10689" y="1248"/>
                  </a:cubicBezTo>
                  <a:cubicBezTo>
                    <a:pt x="10598" y="1218"/>
                    <a:pt x="10498" y="1188"/>
                    <a:pt x="10405" y="1188"/>
                  </a:cubicBezTo>
                  <a:cubicBezTo>
                    <a:pt x="10390" y="1188"/>
                    <a:pt x="10376" y="1189"/>
                    <a:pt x="10361" y="1190"/>
                  </a:cubicBezTo>
                  <a:cubicBezTo>
                    <a:pt x="10256" y="1201"/>
                    <a:pt x="10151" y="1237"/>
                    <a:pt x="10057" y="1284"/>
                  </a:cubicBezTo>
                  <a:cubicBezTo>
                    <a:pt x="9975" y="1342"/>
                    <a:pt x="9904" y="1401"/>
                    <a:pt x="9846" y="1459"/>
                  </a:cubicBezTo>
                  <a:cubicBezTo>
                    <a:pt x="9740" y="1576"/>
                    <a:pt x="9670" y="1717"/>
                    <a:pt x="9623" y="1869"/>
                  </a:cubicBezTo>
                  <a:cubicBezTo>
                    <a:pt x="9589" y="2010"/>
                    <a:pt x="9577" y="2174"/>
                    <a:pt x="9612" y="2325"/>
                  </a:cubicBezTo>
                  <a:cubicBezTo>
                    <a:pt x="9647" y="2478"/>
                    <a:pt x="9717" y="2619"/>
                    <a:pt x="9811" y="2747"/>
                  </a:cubicBezTo>
                  <a:cubicBezTo>
                    <a:pt x="9904" y="2864"/>
                    <a:pt x="10021" y="2958"/>
                    <a:pt x="10151" y="3040"/>
                  </a:cubicBezTo>
                  <a:cubicBezTo>
                    <a:pt x="10326" y="3134"/>
                    <a:pt x="10490" y="3180"/>
                    <a:pt x="10642" y="3204"/>
                  </a:cubicBezTo>
                  <a:cubicBezTo>
                    <a:pt x="10700" y="3212"/>
                    <a:pt x="10756" y="3216"/>
                    <a:pt x="10812" y="3216"/>
                  </a:cubicBezTo>
                  <a:cubicBezTo>
                    <a:pt x="10914" y="3216"/>
                    <a:pt x="11016" y="3203"/>
                    <a:pt x="11122" y="3180"/>
                  </a:cubicBezTo>
                  <a:cubicBezTo>
                    <a:pt x="11286" y="3145"/>
                    <a:pt x="11462" y="3087"/>
                    <a:pt x="11649" y="2970"/>
                  </a:cubicBezTo>
                  <a:cubicBezTo>
                    <a:pt x="11824" y="2853"/>
                    <a:pt x="12024" y="2689"/>
                    <a:pt x="12175" y="2408"/>
                  </a:cubicBezTo>
                  <a:cubicBezTo>
                    <a:pt x="12222" y="2325"/>
                    <a:pt x="12258" y="2244"/>
                    <a:pt x="12281" y="2161"/>
                  </a:cubicBezTo>
                  <a:cubicBezTo>
                    <a:pt x="12316" y="2244"/>
                    <a:pt x="12352" y="2338"/>
                    <a:pt x="12398" y="2431"/>
                  </a:cubicBezTo>
                  <a:cubicBezTo>
                    <a:pt x="12503" y="2619"/>
                    <a:pt x="12632" y="2747"/>
                    <a:pt x="12761" y="2853"/>
                  </a:cubicBezTo>
                  <a:cubicBezTo>
                    <a:pt x="12878" y="2958"/>
                    <a:pt x="13007" y="3040"/>
                    <a:pt x="13124" y="3087"/>
                  </a:cubicBezTo>
                  <a:cubicBezTo>
                    <a:pt x="13370" y="3192"/>
                    <a:pt x="13592" y="3227"/>
                    <a:pt x="13803" y="3227"/>
                  </a:cubicBezTo>
                  <a:cubicBezTo>
                    <a:pt x="14014" y="3215"/>
                    <a:pt x="14236" y="3168"/>
                    <a:pt x="14470" y="3028"/>
                  </a:cubicBezTo>
                  <a:cubicBezTo>
                    <a:pt x="14587" y="2958"/>
                    <a:pt x="14704" y="2864"/>
                    <a:pt x="14810" y="2723"/>
                  </a:cubicBezTo>
                  <a:cubicBezTo>
                    <a:pt x="14868" y="2665"/>
                    <a:pt x="14915" y="2583"/>
                    <a:pt x="14950" y="2489"/>
                  </a:cubicBezTo>
                  <a:cubicBezTo>
                    <a:pt x="14985" y="2396"/>
                    <a:pt x="15021" y="2291"/>
                    <a:pt x="15021" y="2174"/>
                  </a:cubicBezTo>
                  <a:cubicBezTo>
                    <a:pt x="15032" y="1846"/>
                    <a:pt x="14904" y="1588"/>
                    <a:pt x="14751" y="1412"/>
                  </a:cubicBezTo>
                  <a:cubicBezTo>
                    <a:pt x="14599" y="1237"/>
                    <a:pt x="14389" y="1143"/>
                    <a:pt x="14189" y="1131"/>
                  </a:cubicBezTo>
                  <a:cubicBezTo>
                    <a:pt x="14176" y="1131"/>
                    <a:pt x="14163" y="1130"/>
                    <a:pt x="14150" y="1130"/>
                  </a:cubicBezTo>
                  <a:cubicBezTo>
                    <a:pt x="13957" y="1130"/>
                    <a:pt x="13794" y="1208"/>
                    <a:pt x="13663" y="1307"/>
                  </a:cubicBezTo>
                  <a:cubicBezTo>
                    <a:pt x="13510" y="1412"/>
                    <a:pt x="13393" y="1553"/>
                    <a:pt x="13311" y="1776"/>
                  </a:cubicBezTo>
                  <a:cubicBezTo>
                    <a:pt x="13288" y="1880"/>
                    <a:pt x="13288" y="1974"/>
                    <a:pt x="13311" y="2068"/>
                  </a:cubicBezTo>
                  <a:cubicBezTo>
                    <a:pt x="13323" y="2115"/>
                    <a:pt x="13335" y="2150"/>
                    <a:pt x="13346" y="2185"/>
                  </a:cubicBezTo>
                  <a:cubicBezTo>
                    <a:pt x="13370" y="2208"/>
                    <a:pt x="13382" y="2244"/>
                    <a:pt x="13405" y="2255"/>
                  </a:cubicBezTo>
                  <a:cubicBezTo>
                    <a:pt x="13437" y="2292"/>
                    <a:pt x="13466" y="2310"/>
                    <a:pt x="13489" y="2310"/>
                  </a:cubicBezTo>
                  <a:cubicBezTo>
                    <a:pt x="13518" y="2310"/>
                    <a:pt x="13539" y="2283"/>
                    <a:pt x="13546" y="2232"/>
                  </a:cubicBezTo>
                  <a:cubicBezTo>
                    <a:pt x="13569" y="2161"/>
                    <a:pt x="13569" y="2057"/>
                    <a:pt x="13604" y="1940"/>
                  </a:cubicBezTo>
                  <a:cubicBezTo>
                    <a:pt x="13616" y="1880"/>
                    <a:pt x="13639" y="1822"/>
                    <a:pt x="13674" y="1763"/>
                  </a:cubicBezTo>
                  <a:cubicBezTo>
                    <a:pt x="13710" y="1705"/>
                    <a:pt x="13756" y="1646"/>
                    <a:pt x="13803" y="1600"/>
                  </a:cubicBezTo>
                  <a:cubicBezTo>
                    <a:pt x="13861" y="1541"/>
                    <a:pt x="13920" y="1495"/>
                    <a:pt x="13990" y="1471"/>
                  </a:cubicBezTo>
                  <a:cubicBezTo>
                    <a:pt x="14048" y="1442"/>
                    <a:pt x="14105" y="1421"/>
                    <a:pt x="14163" y="1421"/>
                  </a:cubicBezTo>
                  <a:cubicBezTo>
                    <a:pt x="14176" y="1421"/>
                    <a:pt x="14188" y="1422"/>
                    <a:pt x="14201" y="1424"/>
                  </a:cubicBezTo>
                  <a:cubicBezTo>
                    <a:pt x="14353" y="1436"/>
                    <a:pt x="14493" y="1506"/>
                    <a:pt x="14576" y="1600"/>
                  </a:cubicBezTo>
                  <a:cubicBezTo>
                    <a:pt x="14751" y="1776"/>
                    <a:pt x="14833" y="2044"/>
                    <a:pt x="14787" y="2291"/>
                  </a:cubicBezTo>
                  <a:cubicBezTo>
                    <a:pt x="14763" y="2408"/>
                    <a:pt x="14704" y="2525"/>
                    <a:pt x="14634" y="2630"/>
                  </a:cubicBezTo>
                  <a:cubicBezTo>
                    <a:pt x="14552" y="2723"/>
                    <a:pt x="14447" y="2817"/>
                    <a:pt x="14342" y="2876"/>
                  </a:cubicBezTo>
                  <a:cubicBezTo>
                    <a:pt x="14189" y="2970"/>
                    <a:pt x="14049" y="3017"/>
                    <a:pt x="13908" y="3040"/>
                  </a:cubicBezTo>
                  <a:cubicBezTo>
                    <a:pt x="13845" y="3050"/>
                    <a:pt x="13785" y="3056"/>
                    <a:pt x="13723" y="3056"/>
                  </a:cubicBezTo>
                  <a:cubicBezTo>
                    <a:pt x="13648" y="3056"/>
                    <a:pt x="13571" y="3047"/>
                    <a:pt x="13487" y="3028"/>
                  </a:cubicBezTo>
                  <a:cubicBezTo>
                    <a:pt x="13335" y="3004"/>
                    <a:pt x="13182" y="2958"/>
                    <a:pt x="13007" y="2853"/>
                  </a:cubicBezTo>
                  <a:cubicBezTo>
                    <a:pt x="12843" y="2747"/>
                    <a:pt x="12656" y="2595"/>
                    <a:pt x="12527" y="2349"/>
                  </a:cubicBezTo>
                  <a:cubicBezTo>
                    <a:pt x="12433" y="2174"/>
                    <a:pt x="12386" y="2010"/>
                    <a:pt x="12375" y="1869"/>
                  </a:cubicBezTo>
                  <a:cubicBezTo>
                    <a:pt x="12352" y="1717"/>
                    <a:pt x="12363" y="1588"/>
                    <a:pt x="12375" y="1471"/>
                  </a:cubicBezTo>
                  <a:cubicBezTo>
                    <a:pt x="12410" y="1237"/>
                    <a:pt x="12492" y="1050"/>
                    <a:pt x="12609" y="897"/>
                  </a:cubicBezTo>
                  <a:cubicBezTo>
                    <a:pt x="12714" y="745"/>
                    <a:pt x="12854" y="605"/>
                    <a:pt x="13054" y="476"/>
                  </a:cubicBezTo>
                  <a:cubicBezTo>
                    <a:pt x="13265" y="359"/>
                    <a:pt x="13533" y="242"/>
                    <a:pt x="13920" y="183"/>
                  </a:cubicBezTo>
                  <a:cubicBezTo>
                    <a:pt x="14005" y="173"/>
                    <a:pt x="14083" y="170"/>
                    <a:pt x="14157" y="170"/>
                  </a:cubicBezTo>
                  <a:cubicBezTo>
                    <a:pt x="14256" y="170"/>
                    <a:pt x="14348" y="176"/>
                    <a:pt x="14435" y="183"/>
                  </a:cubicBezTo>
                  <a:cubicBezTo>
                    <a:pt x="14587" y="195"/>
                    <a:pt x="14728" y="207"/>
                    <a:pt x="14845" y="242"/>
                  </a:cubicBezTo>
                  <a:cubicBezTo>
                    <a:pt x="15079" y="288"/>
                    <a:pt x="15278" y="347"/>
                    <a:pt x="15466" y="405"/>
                  </a:cubicBezTo>
                  <a:cubicBezTo>
                    <a:pt x="15840" y="522"/>
                    <a:pt x="16215" y="675"/>
                    <a:pt x="16975" y="921"/>
                  </a:cubicBezTo>
                  <a:cubicBezTo>
                    <a:pt x="17737" y="1178"/>
                    <a:pt x="18123" y="1284"/>
                    <a:pt x="18509" y="1389"/>
                  </a:cubicBezTo>
                  <a:cubicBezTo>
                    <a:pt x="18626" y="1412"/>
                    <a:pt x="18731" y="1448"/>
                    <a:pt x="18861" y="1471"/>
                  </a:cubicBezTo>
                  <a:cubicBezTo>
                    <a:pt x="18837" y="1518"/>
                    <a:pt x="18814" y="1553"/>
                    <a:pt x="18790" y="1588"/>
                  </a:cubicBezTo>
                  <a:cubicBezTo>
                    <a:pt x="18697" y="1776"/>
                    <a:pt x="18626" y="1974"/>
                    <a:pt x="18591" y="2244"/>
                  </a:cubicBezTo>
                  <a:cubicBezTo>
                    <a:pt x="18580" y="2372"/>
                    <a:pt x="18580" y="2525"/>
                    <a:pt x="18603" y="2689"/>
                  </a:cubicBezTo>
                  <a:cubicBezTo>
                    <a:pt x="18638" y="2840"/>
                    <a:pt x="18684" y="3028"/>
                    <a:pt x="18802" y="3215"/>
                  </a:cubicBezTo>
                  <a:cubicBezTo>
                    <a:pt x="18848" y="3298"/>
                    <a:pt x="18895" y="3368"/>
                    <a:pt x="18954" y="3426"/>
                  </a:cubicBezTo>
                  <a:cubicBezTo>
                    <a:pt x="19012" y="3496"/>
                    <a:pt x="19071" y="3543"/>
                    <a:pt x="19129" y="3590"/>
                  </a:cubicBezTo>
                  <a:cubicBezTo>
                    <a:pt x="19259" y="3683"/>
                    <a:pt x="19387" y="3730"/>
                    <a:pt x="19504" y="3777"/>
                  </a:cubicBezTo>
                  <a:cubicBezTo>
                    <a:pt x="19645" y="3819"/>
                    <a:pt x="19777" y="3841"/>
                    <a:pt x="19901" y="3841"/>
                  </a:cubicBezTo>
                  <a:cubicBezTo>
                    <a:pt x="19983" y="3841"/>
                    <a:pt x="20062" y="3831"/>
                    <a:pt x="20136" y="3813"/>
                  </a:cubicBezTo>
                  <a:cubicBezTo>
                    <a:pt x="20242" y="3800"/>
                    <a:pt x="20336" y="3754"/>
                    <a:pt x="20417" y="3696"/>
                  </a:cubicBezTo>
                  <a:cubicBezTo>
                    <a:pt x="20511" y="3637"/>
                    <a:pt x="20581" y="3555"/>
                    <a:pt x="20640" y="3449"/>
                  </a:cubicBezTo>
                  <a:cubicBezTo>
                    <a:pt x="20698" y="3356"/>
                    <a:pt x="20734" y="3227"/>
                    <a:pt x="20734" y="3087"/>
                  </a:cubicBezTo>
                  <a:cubicBezTo>
                    <a:pt x="20734" y="2946"/>
                    <a:pt x="20687" y="2794"/>
                    <a:pt x="20581" y="2653"/>
                  </a:cubicBezTo>
                  <a:cubicBezTo>
                    <a:pt x="20447" y="2475"/>
                    <a:pt x="20240" y="2360"/>
                    <a:pt x="20007" y="2360"/>
                  </a:cubicBezTo>
                  <a:cubicBezTo>
                    <a:pt x="19996" y="2360"/>
                    <a:pt x="19984" y="2360"/>
                    <a:pt x="19972" y="2361"/>
                  </a:cubicBezTo>
                  <a:cubicBezTo>
                    <a:pt x="19855" y="2361"/>
                    <a:pt x="19727" y="2408"/>
                    <a:pt x="19633" y="2478"/>
                  </a:cubicBezTo>
                  <a:cubicBezTo>
                    <a:pt x="19586" y="2525"/>
                    <a:pt x="19527" y="2560"/>
                    <a:pt x="19516" y="2619"/>
                  </a:cubicBezTo>
                  <a:cubicBezTo>
                    <a:pt x="19481" y="2677"/>
                    <a:pt x="19457" y="2736"/>
                    <a:pt x="19457" y="2782"/>
                  </a:cubicBezTo>
                  <a:cubicBezTo>
                    <a:pt x="19434" y="2911"/>
                    <a:pt x="19469" y="3004"/>
                    <a:pt x="19516" y="3051"/>
                  </a:cubicBezTo>
                  <a:cubicBezTo>
                    <a:pt x="19563" y="3110"/>
                    <a:pt x="19598" y="3121"/>
                    <a:pt x="19633" y="3121"/>
                  </a:cubicBezTo>
                  <a:cubicBezTo>
                    <a:pt x="19638" y="3123"/>
                    <a:pt x="19643" y="3123"/>
                    <a:pt x="19648" y="3123"/>
                  </a:cubicBezTo>
                  <a:cubicBezTo>
                    <a:pt x="19695" y="3123"/>
                    <a:pt x="19714" y="3069"/>
                    <a:pt x="19703" y="3017"/>
                  </a:cubicBezTo>
                  <a:cubicBezTo>
                    <a:pt x="19703" y="2958"/>
                    <a:pt x="19715" y="2876"/>
                    <a:pt x="19774" y="2829"/>
                  </a:cubicBezTo>
                  <a:cubicBezTo>
                    <a:pt x="19785" y="2806"/>
                    <a:pt x="19797" y="2794"/>
                    <a:pt x="19808" y="2782"/>
                  </a:cubicBezTo>
                  <a:cubicBezTo>
                    <a:pt x="19821" y="2782"/>
                    <a:pt x="19844" y="2770"/>
                    <a:pt x="19855" y="2759"/>
                  </a:cubicBezTo>
                  <a:cubicBezTo>
                    <a:pt x="19891" y="2747"/>
                    <a:pt x="19925" y="2723"/>
                    <a:pt x="19972" y="2723"/>
                  </a:cubicBezTo>
                  <a:cubicBezTo>
                    <a:pt x="19991" y="2719"/>
                    <a:pt x="20010" y="2717"/>
                    <a:pt x="20029" y="2717"/>
                  </a:cubicBezTo>
                  <a:cubicBezTo>
                    <a:pt x="20122" y="2717"/>
                    <a:pt x="20225" y="2761"/>
                    <a:pt x="20312" y="2829"/>
                  </a:cubicBezTo>
                  <a:cubicBezTo>
                    <a:pt x="20406" y="2911"/>
                    <a:pt x="20476" y="3028"/>
                    <a:pt x="20464" y="3168"/>
                  </a:cubicBezTo>
                  <a:cubicBezTo>
                    <a:pt x="20464" y="3298"/>
                    <a:pt x="20394" y="3449"/>
                    <a:pt x="20277" y="3519"/>
                  </a:cubicBezTo>
                  <a:cubicBezTo>
                    <a:pt x="20174" y="3592"/>
                    <a:pt x="20035" y="3627"/>
                    <a:pt x="19900" y="3627"/>
                  </a:cubicBezTo>
                  <a:cubicBezTo>
                    <a:pt x="19881" y="3627"/>
                    <a:pt x="19862" y="3627"/>
                    <a:pt x="19844" y="3625"/>
                  </a:cubicBezTo>
                  <a:cubicBezTo>
                    <a:pt x="19680" y="3625"/>
                    <a:pt x="19516" y="3578"/>
                    <a:pt x="19363" y="3508"/>
                  </a:cubicBezTo>
                  <a:cubicBezTo>
                    <a:pt x="19293" y="3473"/>
                    <a:pt x="19223" y="3426"/>
                    <a:pt x="19165" y="3379"/>
                  </a:cubicBezTo>
                  <a:cubicBezTo>
                    <a:pt x="19106" y="3332"/>
                    <a:pt x="19048" y="3262"/>
                    <a:pt x="19001" y="3204"/>
                  </a:cubicBezTo>
                  <a:cubicBezTo>
                    <a:pt x="18814" y="2934"/>
                    <a:pt x="18731" y="2595"/>
                    <a:pt x="18755" y="2279"/>
                  </a:cubicBezTo>
                  <a:cubicBezTo>
                    <a:pt x="18767" y="2244"/>
                    <a:pt x="18767" y="2150"/>
                    <a:pt x="18802" y="2021"/>
                  </a:cubicBezTo>
                  <a:cubicBezTo>
                    <a:pt x="18837" y="1893"/>
                    <a:pt x="18895" y="1729"/>
                    <a:pt x="19012" y="1553"/>
                  </a:cubicBezTo>
                  <a:cubicBezTo>
                    <a:pt x="19012" y="1541"/>
                    <a:pt x="19024" y="1529"/>
                    <a:pt x="19036" y="1518"/>
                  </a:cubicBezTo>
                  <a:cubicBezTo>
                    <a:pt x="19293" y="1588"/>
                    <a:pt x="19621" y="1659"/>
                    <a:pt x="20078" y="1752"/>
                  </a:cubicBezTo>
                  <a:cubicBezTo>
                    <a:pt x="20476" y="1834"/>
                    <a:pt x="20768" y="1880"/>
                    <a:pt x="21015" y="1927"/>
                  </a:cubicBezTo>
                  <a:cubicBezTo>
                    <a:pt x="21143" y="1940"/>
                    <a:pt x="21260" y="1963"/>
                    <a:pt x="21366" y="1974"/>
                  </a:cubicBezTo>
                  <a:cubicBezTo>
                    <a:pt x="21471" y="1986"/>
                    <a:pt x="21564" y="1998"/>
                    <a:pt x="21670" y="2010"/>
                  </a:cubicBezTo>
                  <a:cubicBezTo>
                    <a:pt x="21775" y="2033"/>
                    <a:pt x="21869" y="2033"/>
                    <a:pt x="21975" y="2044"/>
                  </a:cubicBezTo>
                  <a:cubicBezTo>
                    <a:pt x="22079" y="2057"/>
                    <a:pt x="22197" y="2068"/>
                    <a:pt x="22326" y="2068"/>
                  </a:cubicBezTo>
                  <a:cubicBezTo>
                    <a:pt x="22454" y="2080"/>
                    <a:pt x="22595" y="2091"/>
                    <a:pt x="22747" y="2091"/>
                  </a:cubicBezTo>
                  <a:cubicBezTo>
                    <a:pt x="22829" y="2086"/>
                    <a:pt x="22914" y="2086"/>
                    <a:pt x="23003" y="2086"/>
                  </a:cubicBezTo>
                  <a:cubicBezTo>
                    <a:pt x="23092" y="2086"/>
                    <a:pt x="23186" y="2086"/>
                    <a:pt x="23286" y="2080"/>
                  </a:cubicBezTo>
                  <a:cubicBezTo>
                    <a:pt x="23496" y="2068"/>
                    <a:pt x="23684" y="2044"/>
                    <a:pt x="23859" y="1986"/>
                  </a:cubicBezTo>
                  <a:cubicBezTo>
                    <a:pt x="24023" y="1927"/>
                    <a:pt x="24163" y="1846"/>
                    <a:pt x="24269" y="1740"/>
                  </a:cubicBezTo>
                  <a:cubicBezTo>
                    <a:pt x="24491" y="1541"/>
                    <a:pt x="24585" y="1284"/>
                    <a:pt x="24550" y="1038"/>
                  </a:cubicBezTo>
                  <a:cubicBezTo>
                    <a:pt x="24515" y="792"/>
                    <a:pt x="24363" y="581"/>
                    <a:pt x="24140" y="429"/>
                  </a:cubicBezTo>
                  <a:cubicBezTo>
                    <a:pt x="23906" y="265"/>
                    <a:pt x="23601" y="171"/>
                    <a:pt x="23192" y="124"/>
                  </a:cubicBezTo>
                  <a:cubicBezTo>
                    <a:pt x="22769" y="82"/>
                    <a:pt x="22455" y="65"/>
                    <a:pt x="22194" y="65"/>
                  </a:cubicBezTo>
                  <a:cubicBezTo>
                    <a:pt x="21958" y="65"/>
                    <a:pt x="21766" y="79"/>
                    <a:pt x="21577" y="101"/>
                  </a:cubicBezTo>
                  <a:cubicBezTo>
                    <a:pt x="21366" y="113"/>
                    <a:pt x="21166" y="148"/>
                    <a:pt x="20921" y="195"/>
                  </a:cubicBezTo>
                  <a:cubicBezTo>
                    <a:pt x="20675" y="254"/>
                    <a:pt x="20370" y="324"/>
                    <a:pt x="19996" y="499"/>
                  </a:cubicBezTo>
                  <a:cubicBezTo>
                    <a:pt x="19621" y="675"/>
                    <a:pt x="19376" y="862"/>
                    <a:pt x="19188" y="1050"/>
                  </a:cubicBezTo>
                  <a:cubicBezTo>
                    <a:pt x="19129" y="1108"/>
                    <a:pt x="19083" y="1178"/>
                    <a:pt x="19024" y="1237"/>
                  </a:cubicBezTo>
                  <a:cubicBezTo>
                    <a:pt x="18861" y="1190"/>
                    <a:pt x="18720" y="1155"/>
                    <a:pt x="18567" y="1120"/>
                  </a:cubicBezTo>
                  <a:cubicBezTo>
                    <a:pt x="18182" y="1026"/>
                    <a:pt x="17795" y="933"/>
                    <a:pt x="17034" y="699"/>
                  </a:cubicBezTo>
                  <a:cubicBezTo>
                    <a:pt x="16273" y="452"/>
                    <a:pt x="15898" y="324"/>
                    <a:pt x="15512" y="207"/>
                  </a:cubicBezTo>
                  <a:cubicBezTo>
                    <a:pt x="15313" y="148"/>
                    <a:pt x="15114" y="101"/>
                    <a:pt x="14868" y="54"/>
                  </a:cubicBezTo>
                  <a:cubicBezTo>
                    <a:pt x="14740" y="31"/>
                    <a:pt x="14599" y="20"/>
                    <a:pt x="14435" y="7"/>
                  </a:cubicBezTo>
                  <a:cubicBezTo>
                    <a:pt x="14380" y="3"/>
                    <a:pt x="14320" y="1"/>
                    <a:pt x="14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1"/>
            <p:cNvSpPr/>
            <p:nvPr/>
          </p:nvSpPr>
          <p:spPr>
            <a:xfrm>
              <a:off x="918634" y="2435558"/>
              <a:ext cx="206839" cy="102117"/>
            </a:xfrm>
            <a:custGeom>
              <a:avLst/>
              <a:gdLst/>
              <a:ahLst/>
              <a:cxnLst/>
              <a:rect l="l" t="t" r="r" b="b"/>
              <a:pathLst>
                <a:path w="3255" h="1607" extrusionOk="0">
                  <a:moveTo>
                    <a:pt x="82" y="1"/>
                  </a:moveTo>
                  <a:cubicBezTo>
                    <a:pt x="0" y="1"/>
                    <a:pt x="70" y="24"/>
                    <a:pt x="141" y="47"/>
                  </a:cubicBezTo>
                  <a:cubicBezTo>
                    <a:pt x="316" y="94"/>
                    <a:pt x="526" y="141"/>
                    <a:pt x="703" y="188"/>
                  </a:cubicBezTo>
                  <a:cubicBezTo>
                    <a:pt x="726" y="188"/>
                    <a:pt x="878" y="235"/>
                    <a:pt x="1018" y="270"/>
                  </a:cubicBezTo>
                  <a:cubicBezTo>
                    <a:pt x="1241" y="328"/>
                    <a:pt x="1241" y="328"/>
                    <a:pt x="1463" y="399"/>
                  </a:cubicBezTo>
                  <a:cubicBezTo>
                    <a:pt x="1674" y="458"/>
                    <a:pt x="1674" y="458"/>
                    <a:pt x="1897" y="528"/>
                  </a:cubicBezTo>
                  <a:cubicBezTo>
                    <a:pt x="2107" y="598"/>
                    <a:pt x="2107" y="598"/>
                    <a:pt x="2329" y="680"/>
                  </a:cubicBezTo>
                  <a:cubicBezTo>
                    <a:pt x="2435" y="715"/>
                    <a:pt x="2493" y="726"/>
                    <a:pt x="2540" y="739"/>
                  </a:cubicBezTo>
                  <a:cubicBezTo>
                    <a:pt x="2599" y="762"/>
                    <a:pt x="2657" y="773"/>
                    <a:pt x="2763" y="809"/>
                  </a:cubicBezTo>
                  <a:cubicBezTo>
                    <a:pt x="2857" y="856"/>
                    <a:pt x="2903" y="879"/>
                    <a:pt x="2938" y="914"/>
                  </a:cubicBezTo>
                  <a:cubicBezTo>
                    <a:pt x="2974" y="949"/>
                    <a:pt x="3020" y="984"/>
                    <a:pt x="3067" y="1066"/>
                  </a:cubicBezTo>
                  <a:cubicBezTo>
                    <a:pt x="3102" y="1148"/>
                    <a:pt x="3102" y="1195"/>
                    <a:pt x="3102" y="1230"/>
                  </a:cubicBezTo>
                  <a:cubicBezTo>
                    <a:pt x="3102" y="1254"/>
                    <a:pt x="3102" y="1277"/>
                    <a:pt x="3091" y="1301"/>
                  </a:cubicBezTo>
                  <a:cubicBezTo>
                    <a:pt x="3079" y="1324"/>
                    <a:pt x="3055" y="1347"/>
                    <a:pt x="3032" y="1371"/>
                  </a:cubicBezTo>
                  <a:cubicBezTo>
                    <a:pt x="2961" y="1418"/>
                    <a:pt x="2903" y="1418"/>
                    <a:pt x="2868" y="1418"/>
                  </a:cubicBezTo>
                  <a:cubicBezTo>
                    <a:pt x="2833" y="1405"/>
                    <a:pt x="2810" y="1394"/>
                    <a:pt x="2763" y="1347"/>
                  </a:cubicBezTo>
                  <a:cubicBezTo>
                    <a:pt x="2727" y="1301"/>
                    <a:pt x="2716" y="1265"/>
                    <a:pt x="2704" y="1242"/>
                  </a:cubicBezTo>
                  <a:lnTo>
                    <a:pt x="2704" y="1171"/>
                  </a:lnTo>
                  <a:cubicBezTo>
                    <a:pt x="2693" y="1137"/>
                    <a:pt x="2669" y="1101"/>
                    <a:pt x="2622" y="1101"/>
                  </a:cubicBezTo>
                  <a:cubicBezTo>
                    <a:pt x="2618" y="1100"/>
                    <a:pt x="2613" y="1099"/>
                    <a:pt x="2608" y="1099"/>
                  </a:cubicBezTo>
                  <a:cubicBezTo>
                    <a:pt x="2567" y="1099"/>
                    <a:pt x="2528" y="1143"/>
                    <a:pt x="2517" y="1195"/>
                  </a:cubicBezTo>
                  <a:cubicBezTo>
                    <a:pt x="2493" y="1265"/>
                    <a:pt x="2517" y="1335"/>
                    <a:pt x="2529" y="1382"/>
                  </a:cubicBezTo>
                  <a:cubicBezTo>
                    <a:pt x="2576" y="1476"/>
                    <a:pt x="2646" y="1558"/>
                    <a:pt x="2751" y="1593"/>
                  </a:cubicBezTo>
                  <a:cubicBezTo>
                    <a:pt x="2781" y="1603"/>
                    <a:pt x="2809" y="1606"/>
                    <a:pt x="2834" y="1606"/>
                  </a:cubicBezTo>
                  <a:cubicBezTo>
                    <a:pt x="2869" y="1606"/>
                    <a:pt x="2900" y="1600"/>
                    <a:pt x="2927" y="1593"/>
                  </a:cubicBezTo>
                  <a:cubicBezTo>
                    <a:pt x="2985" y="1582"/>
                    <a:pt x="3055" y="1558"/>
                    <a:pt x="3138" y="1499"/>
                  </a:cubicBezTo>
                  <a:cubicBezTo>
                    <a:pt x="3231" y="1394"/>
                    <a:pt x="3255" y="1312"/>
                    <a:pt x="3255" y="1242"/>
                  </a:cubicBezTo>
                  <a:cubicBezTo>
                    <a:pt x="3255" y="1184"/>
                    <a:pt x="3255" y="1101"/>
                    <a:pt x="3196" y="984"/>
                  </a:cubicBezTo>
                  <a:cubicBezTo>
                    <a:pt x="3125" y="879"/>
                    <a:pt x="3067" y="832"/>
                    <a:pt x="3020" y="797"/>
                  </a:cubicBezTo>
                  <a:cubicBezTo>
                    <a:pt x="2974" y="750"/>
                    <a:pt x="2927" y="715"/>
                    <a:pt x="2810" y="668"/>
                  </a:cubicBezTo>
                  <a:cubicBezTo>
                    <a:pt x="2704" y="633"/>
                    <a:pt x="2646" y="622"/>
                    <a:pt x="2587" y="609"/>
                  </a:cubicBezTo>
                  <a:cubicBezTo>
                    <a:pt x="2529" y="586"/>
                    <a:pt x="2482" y="575"/>
                    <a:pt x="2365" y="539"/>
                  </a:cubicBezTo>
                  <a:cubicBezTo>
                    <a:pt x="2142" y="481"/>
                    <a:pt x="2154" y="458"/>
                    <a:pt x="1931" y="399"/>
                  </a:cubicBezTo>
                  <a:cubicBezTo>
                    <a:pt x="1709" y="341"/>
                    <a:pt x="1709" y="352"/>
                    <a:pt x="1486" y="305"/>
                  </a:cubicBezTo>
                  <a:cubicBezTo>
                    <a:pt x="1264" y="247"/>
                    <a:pt x="1264" y="235"/>
                    <a:pt x="1042" y="188"/>
                  </a:cubicBezTo>
                  <a:cubicBezTo>
                    <a:pt x="820" y="130"/>
                    <a:pt x="820" y="130"/>
                    <a:pt x="597" y="83"/>
                  </a:cubicBezTo>
                  <a:cubicBezTo>
                    <a:pt x="398" y="47"/>
                    <a:pt x="375" y="47"/>
                    <a:pt x="222" y="13"/>
                  </a:cubicBezTo>
                  <a:cubicBezTo>
                    <a:pt x="175" y="13"/>
                    <a:pt x="128" y="1"/>
                    <a:pt x="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668" name="Google Shape;668;p11"/>
          <p:cNvCxnSpPr/>
          <p:nvPr/>
        </p:nvCxnSpPr>
        <p:spPr>
          <a:xfrm>
            <a:off x="1675500" y="2588750"/>
            <a:ext cx="4209000" cy="0"/>
          </a:xfrm>
          <a:prstGeom prst="straightConnector1">
            <a:avLst/>
          </a:prstGeom>
          <a:noFill/>
          <a:ln w="19050" cap="flat" cmpd="sng">
            <a:solidFill>
              <a:schemeClr val="dk2"/>
            </a:solidFill>
            <a:prstDash val="solid"/>
            <a:round/>
            <a:headEnd type="none" w="sm" len="sm"/>
            <a:tailEnd type="none" w="sm" len="sm"/>
          </a:ln>
        </p:spPr>
      </p:cxnSp>
      <p:sp>
        <p:nvSpPr>
          <p:cNvPr id="669" name="Google Shape;669;p11"/>
          <p:cNvSpPr/>
          <p:nvPr/>
        </p:nvSpPr>
        <p:spPr>
          <a:xfrm flipH="1">
            <a:off x="518551" y="833532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1"/>
          <p:cNvSpPr/>
          <p:nvPr/>
        </p:nvSpPr>
        <p:spPr>
          <a:xfrm rot="10800000" flipH="1">
            <a:off x="5384451" y="69397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1"/>
          <p:cNvSpPr/>
          <p:nvPr/>
        </p:nvSpPr>
        <p:spPr>
          <a:xfrm>
            <a:off x="5384451" y="833532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1"/>
          <p:cNvSpPr/>
          <p:nvPr/>
        </p:nvSpPr>
        <p:spPr>
          <a:xfrm rot="10800000">
            <a:off x="518551" y="693975"/>
            <a:ext cx="1657002" cy="1670868"/>
          </a:xfrm>
          <a:custGeom>
            <a:avLst/>
            <a:gdLst/>
            <a:ahLst/>
            <a:cxnLst/>
            <a:rect l="l" t="t" r="r" b="b"/>
            <a:pathLst>
              <a:path w="11567" h="11664" extrusionOk="0">
                <a:moveTo>
                  <a:pt x="11391" y="2638"/>
                </a:moveTo>
                <a:lnTo>
                  <a:pt x="11391" y="3188"/>
                </a:lnTo>
                <a:cubicBezTo>
                  <a:pt x="11391" y="3808"/>
                  <a:pt x="11391" y="3808"/>
                  <a:pt x="11379" y="4417"/>
                </a:cubicBezTo>
                <a:cubicBezTo>
                  <a:pt x="11379" y="5037"/>
                  <a:pt x="11379" y="5037"/>
                  <a:pt x="11367" y="5646"/>
                </a:cubicBezTo>
                <a:cubicBezTo>
                  <a:pt x="11367" y="6267"/>
                  <a:pt x="11391" y="6267"/>
                  <a:pt x="11391" y="6887"/>
                </a:cubicBezTo>
                <a:cubicBezTo>
                  <a:pt x="11391" y="7496"/>
                  <a:pt x="11379" y="7496"/>
                  <a:pt x="11379" y="8117"/>
                </a:cubicBezTo>
                <a:lnTo>
                  <a:pt x="11379" y="9345"/>
                </a:lnTo>
                <a:cubicBezTo>
                  <a:pt x="11379" y="9767"/>
                  <a:pt x="11367" y="9896"/>
                  <a:pt x="11356" y="10141"/>
                </a:cubicBezTo>
                <a:cubicBezTo>
                  <a:pt x="11320" y="10048"/>
                  <a:pt x="11273" y="9943"/>
                  <a:pt x="11156" y="9826"/>
                </a:cubicBezTo>
                <a:cubicBezTo>
                  <a:pt x="11039" y="9697"/>
                  <a:pt x="10922" y="9639"/>
                  <a:pt x="10817" y="9603"/>
                </a:cubicBezTo>
                <a:cubicBezTo>
                  <a:pt x="10740" y="9586"/>
                  <a:pt x="10669" y="9575"/>
                  <a:pt x="10599" y="9575"/>
                </a:cubicBezTo>
                <a:cubicBezTo>
                  <a:pt x="10574" y="9575"/>
                  <a:pt x="10549" y="9577"/>
                  <a:pt x="10524" y="9580"/>
                </a:cubicBezTo>
                <a:cubicBezTo>
                  <a:pt x="10443" y="9592"/>
                  <a:pt x="10349" y="9615"/>
                  <a:pt x="10255" y="9662"/>
                </a:cubicBezTo>
                <a:cubicBezTo>
                  <a:pt x="10196" y="9697"/>
                  <a:pt x="10150" y="9732"/>
                  <a:pt x="10103" y="9779"/>
                </a:cubicBezTo>
                <a:cubicBezTo>
                  <a:pt x="10045" y="9826"/>
                  <a:pt x="9998" y="9896"/>
                  <a:pt x="9951" y="9978"/>
                </a:cubicBezTo>
                <a:cubicBezTo>
                  <a:pt x="9892" y="10095"/>
                  <a:pt x="9881" y="10224"/>
                  <a:pt x="9892" y="10318"/>
                </a:cubicBezTo>
                <a:cubicBezTo>
                  <a:pt x="9904" y="10411"/>
                  <a:pt x="9928" y="10493"/>
                  <a:pt x="9962" y="10563"/>
                </a:cubicBezTo>
                <a:cubicBezTo>
                  <a:pt x="9998" y="10633"/>
                  <a:pt x="10033" y="10692"/>
                  <a:pt x="10079" y="10750"/>
                </a:cubicBezTo>
                <a:cubicBezTo>
                  <a:pt x="10126" y="10797"/>
                  <a:pt x="10185" y="10856"/>
                  <a:pt x="10267" y="10903"/>
                </a:cubicBezTo>
                <a:cubicBezTo>
                  <a:pt x="10314" y="10914"/>
                  <a:pt x="10349" y="10926"/>
                  <a:pt x="10384" y="10926"/>
                </a:cubicBezTo>
                <a:cubicBezTo>
                  <a:pt x="10419" y="10926"/>
                  <a:pt x="10454" y="10914"/>
                  <a:pt x="10477" y="10903"/>
                </a:cubicBezTo>
                <a:cubicBezTo>
                  <a:pt x="10513" y="10880"/>
                  <a:pt x="10524" y="10844"/>
                  <a:pt x="10501" y="10786"/>
                </a:cubicBezTo>
                <a:cubicBezTo>
                  <a:pt x="10454" y="10703"/>
                  <a:pt x="10360" y="10657"/>
                  <a:pt x="10279" y="10575"/>
                </a:cubicBezTo>
                <a:cubicBezTo>
                  <a:pt x="10232" y="10540"/>
                  <a:pt x="10185" y="10493"/>
                  <a:pt x="10162" y="10435"/>
                </a:cubicBezTo>
                <a:cubicBezTo>
                  <a:pt x="10126" y="10388"/>
                  <a:pt x="10103" y="10329"/>
                  <a:pt x="10092" y="10282"/>
                </a:cubicBezTo>
                <a:cubicBezTo>
                  <a:pt x="10092" y="10235"/>
                  <a:pt x="10079" y="10188"/>
                  <a:pt x="10092" y="10141"/>
                </a:cubicBezTo>
                <a:cubicBezTo>
                  <a:pt x="10103" y="10095"/>
                  <a:pt x="10115" y="10048"/>
                  <a:pt x="10138" y="10001"/>
                </a:cubicBezTo>
                <a:cubicBezTo>
                  <a:pt x="10185" y="9920"/>
                  <a:pt x="10255" y="9849"/>
                  <a:pt x="10349" y="9802"/>
                </a:cubicBezTo>
                <a:cubicBezTo>
                  <a:pt x="10454" y="9732"/>
                  <a:pt x="10548" y="9709"/>
                  <a:pt x="10665" y="9709"/>
                </a:cubicBezTo>
                <a:cubicBezTo>
                  <a:pt x="10771" y="9720"/>
                  <a:pt x="10922" y="9756"/>
                  <a:pt x="11075" y="9907"/>
                </a:cubicBezTo>
                <a:cubicBezTo>
                  <a:pt x="11180" y="10013"/>
                  <a:pt x="11227" y="10130"/>
                  <a:pt x="11250" y="10212"/>
                </a:cubicBezTo>
                <a:cubicBezTo>
                  <a:pt x="11286" y="10305"/>
                  <a:pt x="11286" y="10376"/>
                  <a:pt x="11286" y="10446"/>
                </a:cubicBezTo>
                <a:cubicBezTo>
                  <a:pt x="11286" y="10528"/>
                  <a:pt x="11273" y="10599"/>
                  <a:pt x="11239" y="10692"/>
                </a:cubicBezTo>
                <a:cubicBezTo>
                  <a:pt x="11215" y="10774"/>
                  <a:pt x="11169" y="10880"/>
                  <a:pt x="11075" y="11008"/>
                </a:cubicBezTo>
                <a:cubicBezTo>
                  <a:pt x="10981" y="11125"/>
                  <a:pt x="10888" y="11184"/>
                  <a:pt x="10805" y="11231"/>
                </a:cubicBezTo>
                <a:cubicBezTo>
                  <a:pt x="10724" y="11278"/>
                  <a:pt x="10653" y="11301"/>
                  <a:pt x="10583" y="11312"/>
                </a:cubicBezTo>
                <a:cubicBezTo>
                  <a:pt x="10513" y="11336"/>
                  <a:pt x="10431" y="11348"/>
                  <a:pt x="10337" y="11348"/>
                </a:cubicBezTo>
                <a:cubicBezTo>
                  <a:pt x="10307" y="11352"/>
                  <a:pt x="10273" y="11354"/>
                  <a:pt x="10235" y="11354"/>
                </a:cubicBezTo>
                <a:cubicBezTo>
                  <a:pt x="10167" y="11354"/>
                  <a:pt x="10087" y="11346"/>
                  <a:pt x="9998" y="11324"/>
                </a:cubicBezTo>
                <a:cubicBezTo>
                  <a:pt x="9857" y="11289"/>
                  <a:pt x="9764" y="11242"/>
                  <a:pt x="9681" y="11195"/>
                </a:cubicBezTo>
                <a:cubicBezTo>
                  <a:pt x="9611" y="11148"/>
                  <a:pt x="9553" y="11101"/>
                  <a:pt x="9506" y="11055"/>
                </a:cubicBezTo>
                <a:cubicBezTo>
                  <a:pt x="9447" y="10997"/>
                  <a:pt x="9400" y="10950"/>
                  <a:pt x="9354" y="10867"/>
                </a:cubicBezTo>
                <a:cubicBezTo>
                  <a:pt x="9307" y="10797"/>
                  <a:pt x="9249" y="10692"/>
                  <a:pt x="9213" y="10552"/>
                </a:cubicBezTo>
                <a:cubicBezTo>
                  <a:pt x="9166" y="10411"/>
                  <a:pt x="9155" y="10294"/>
                  <a:pt x="9155" y="10200"/>
                </a:cubicBezTo>
                <a:cubicBezTo>
                  <a:pt x="9155" y="10107"/>
                  <a:pt x="9155" y="10037"/>
                  <a:pt x="9166" y="9966"/>
                </a:cubicBezTo>
                <a:cubicBezTo>
                  <a:pt x="9202" y="9814"/>
                  <a:pt x="9225" y="9673"/>
                  <a:pt x="9330" y="9392"/>
                </a:cubicBezTo>
                <a:cubicBezTo>
                  <a:pt x="9389" y="9252"/>
                  <a:pt x="9447" y="9147"/>
                  <a:pt x="9483" y="9064"/>
                </a:cubicBezTo>
                <a:cubicBezTo>
                  <a:pt x="9530" y="8971"/>
                  <a:pt x="9564" y="8913"/>
                  <a:pt x="9611" y="8842"/>
                </a:cubicBezTo>
                <a:cubicBezTo>
                  <a:pt x="9611" y="8830"/>
                  <a:pt x="9623" y="8819"/>
                  <a:pt x="9623" y="8807"/>
                </a:cubicBezTo>
                <a:lnTo>
                  <a:pt x="9623" y="8854"/>
                </a:lnTo>
                <a:cubicBezTo>
                  <a:pt x="9623" y="8866"/>
                  <a:pt x="9623" y="8924"/>
                  <a:pt x="9635" y="8994"/>
                </a:cubicBezTo>
                <a:cubicBezTo>
                  <a:pt x="9647" y="9041"/>
                  <a:pt x="9658" y="9053"/>
                  <a:pt x="9670" y="9077"/>
                </a:cubicBezTo>
                <a:cubicBezTo>
                  <a:pt x="9681" y="9100"/>
                  <a:pt x="9694" y="9123"/>
                  <a:pt x="9717" y="9158"/>
                </a:cubicBezTo>
                <a:cubicBezTo>
                  <a:pt x="9752" y="9205"/>
                  <a:pt x="9764" y="9217"/>
                  <a:pt x="9787" y="9241"/>
                </a:cubicBezTo>
                <a:cubicBezTo>
                  <a:pt x="9811" y="9252"/>
                  <a:pt x="9822" y="9264"/>
                  <a:pt x="9869" y="9287"/>
                </a:cubicBezTo>
                <a:cubicBezTo>
                  <a:pt x="9915" y="9311"/>
                  <a:pt x="9939" y="9322"/>
                  <a:pt x="9962" y="9322"/>
                </a:cubicBezTo>
                <a:cubicBezTo>
                  <a:pt x="9986" y="9334"/>
                  <a:pt x="10009" y="9334"/>
                  <a:pt x="10068" y="9334"/>
                </a:cubicBezTo>
                <a:cubicBezTo>
                  <a:pt x="10115" y="9334"/>
                  <a:pt x="10138" y="9322"/>
                  <a:pt x="10162" y="9322"/>
                </a:cubicBezTo>
                <a:lnTo>
                  <a:pt x="10255" y="9275"/>
                </a:lnTo>
                <a:cubicBezTo>
                  <a:pt x="10302" y="9252"/>
                  <a:pt x="10326" y="9228"/>
                  <a:pt x="10337" y="9217"/>
                </a:cubicBezTo>
                <a:cubicBezTo>
                  <a:pt x="10360" y="9194"/>
                  <a:pt x="10373" y="9170"/>
                  <a:pt x="10396" y="9123"/>
                </a:cubicBezTo>
                <a:cubicBezTo>
                  <a:pt x="10419" y="9077"/>
                  <a:pt x="10419" y="9053"/>
                  <a:pt x="10419" y="9018"/>
                </a:cubicBezTo>
                <a:lnTo>
                  <a:pt x="10419" y="8924"/>
                </a:lnTo>
                <a:cubicBezTo>
                  <a:pt x="10407" y="8866"/>
                  <a:pt x="10396" y="8842"/>
                  <a:pt x="10384" y="8819"/>
                </a:cubicBezTo>
                <a:cubicBezTo>
                  <a:pt x="10373" y="8796"/>
                  <a:pt x="10360" y="8772"/>
                  <a:pt x="10326" y="8725"/>
                </a:cubicBezTo>
                <a:cubicBezTo>
                  <a:pt x="10267" y="8679"/>
                  <a:pt x="10243" y="8666"/>
                  <a:pt x="10196" y="8655"/>
                </a:cubicBezTo>
                <a:cubicBezTo>
                  <a:pt x="10173" y="8666"/>
                  <a:pt x="10162" y="8679"/>
                  <a:pt x="10162" y="8690"/>
                </a:cubicBezTo>
                <a:cubicBezTo>
                  <a:pt x="10173" y="8737"/>
                  <a:pt x="10209" y="8749"/>
                  <a:pt x="10232" y="8772"/>
                </a:cubicBezTo>
                <a:cubicBezTo>
                  <a:pt x="10255" y="8796"/>
                  <a:pt x="10267" y="8807"/>
                  <a:pt x="10279" y="8842"/>
                </a:cubicBezTo>
                <a:cubicBezTo>
                  <a:pt x="10302" y="8866"/>
                  <a:pt x="10314" y="8877"/>
                  <a:pt x="10337" y="8936"/>
                </a:cubicBezTo>
                <a:lnTo>
                  <a:pt x="10337" y="9018"/>
                </a:lnTo>
                <a:cubicBezTo>
                  <a:pt x="10337" y="9041"/>
                  <a:pt x="10337" y="9064"/>
                  <a:pt x="10326" y="9100"/>
                </a:cubicBezTo>
                <a:cubicBezTo>
                  <a:pt x="10314" y="9135"/>
                  <a:pt x="10290" y="9147"/>
                  <a:pt x="10279" y="9158"/>
                </a:cubicBezTo>
                <a:cubicBezTo>
                  <a:pt x="10267" y="9170"/>
                  <a:pt x="10243" y="9182"/>
                  <a:pt x="10220" y="9205"/>
                </a:cubicBezTo>
                <a:cubicBezTo>
                  <a:pt x="10185" y="9228"/>
                  <a:pt x="10162" y="9241"/>
                  <a:pt x="10150" y="9241"/>
                </a:cubicBezTo>
                <a:cubicBezTo>
                  <a:pt x="10126" y="9252"/>
                  <a:pt x="10103" y="9264"/>
                  <a:pt x="10068" y="9264"/>
                </a:cubicBezTo>
                <a:cubicBezTo>
                  <a:pt x="10021" y="9264"/>
                  <a:pt x="9998" y="9252"/>
                  <a:pt x="9974" y="9252"/>
                </a:cubicBezTo>
                <a:cubicBezTo>
                  <a:pt x="9962" y="9241"/>
                  <a:pt x="9939" y="9241"/>
                  <a:pt x="9904" y="9228"/>
                </a:cubicBezTo>
                <a:cubicBezTo>
                  <a:pt x="9857" y="9205"/>
                  <a:pt x="9845" y="9194"/>
                  <a:pt x="9822" y="9182"/>
                </a:cubicBezTo>
                <a:cubicBezTo>
                  <a:pt x="9798" y="9170"/>
                  <a:pt x="9787" y="9170"/>
                  <a:pt x="9752" y="9135"/>
                </a:cubicBezTo>
                <a:cubicBezTo>
                  <a:pt x="9728" y="9100"/>
                  <a:pt x="9717" y="9077"/>
                  <a:pt x="9705" y="9053"/>
                </a:cubicBezTo>
                <a:cubicBezTo>
                  <a:pt x="9705" y="9041"/>
                  <a:pt x="9694" y="9018"/>
                  <a:pt x="9681" y="8983"/>
                </a:cubicBezTo>
                <a:cubicBezTo>
                  <a:pt x="9658" y="8936"/>
                  <a:pt x="9658" y="8913"/>
                  <a:pt x="9658" y="8889"/>
                </a:cubicBezTo>
                <a:cubicBezTo>
                  <a:pt x="9658" y="8866"/>
                  <a:pt x="9647" y="8842"/>
                  <a:pt x="9647" y="8796"/>
                </a:cubicBezTo>
                <a:lnTo>
                  <a:pt x="9647" y="8772"/>
                </a:lnTo>
                <a:cubicBezTo>
                  <a:pt x="9717" y="8655"/>
                  <a:pt x="9811" y="8538"/>
                  <a:pt x="9974" y="8327"/>
                </a:cubicBezTo>
                <a:cubicBezTo>
                  <a:pt x="10173" y="8093"/>
                  <a:pt x="10290" y="7976"/>
                  <a:pt x="10396" y="7859"/>
                </a:cubicBezTo>
                <a:cubicBezTo>
                  <a:pt x="10454" y="7800"/>
                  <a:pt x="10501" y="7742"/>
                  <a:pt x="10571" y="7660"/>
                </a:cubicBezTo>
                <a:cubicBezTo>
                  <a:pt x="10641" y="7589"/>
                  <a:pt x="10712" y="7496"/>
                  <a:pt x="10805" y="7355"/>
                </a:cubicBezTo>
                <a:cubicBezTo>
                  <a:pt x="10981" y="7074"/>
                  <a:pt x="11028" y="6899"/>
                  <a:pt x="11039" y="6723"/>
                </a:cubicBezTo>
                <a:cubicBezTo>
                  <a:pt x="11052" y="6642"/>
                  <a:pt x="11052" y="6559"/>
                  <a:pt x="11039" y="6454"/>
                </a:cubicBezTo>
                <a:cubicBezTo>
                  <a:pt x="11016" y="6348"/>
                  <a:pt x="10981" y="6208"/>
                  <a:pt x="10852" y="6067"/>
                </a:cubicBezTo>
                <a:cubicBezTo>
                  <a:pt x="10794" y="5997"/>
                  <a:pt x="10724" y="5950"/>
                  <a:pt x="10653" y="5916"/>
                </a:cubicBezTo>
                <a:cubicBezTo>
                  <a:pt x="10700" y="5892"/>
                  <a:pt x="10747" y="5869"/>
                  <a:pt x="10782" y="5822"/>
                </a:cubicBezTo>
                <a:cubicBezTo>
                  <a:pt x="10864" y="5740"/>
                  <a:pt x="10899" y="5658"/>
                  <a:pt x="10911" y="5588"/>
                </a:cubicBezTo>
                <a:cubicBezTo>
                  <a:pt x="10934" y="5518"/>
                  <a:pt x="10934" y="5447"/>
                  <a:pt x="10934" y="5388"/>
                </a:cubicBezTo>
                <a:cubicBezTo>
                  <a:pt x="10934" y="5354"/>
                  <a:pt x="10922" y="5330"/>
                  <a:pt x="10922" y="5307"/>
                </a:cubicBezTo>
                <a:cubicBezTo>
                  <a:pt x="10922" y="5271"/>
                  <a:pt x="10911" y="5248"/>
                  <a:pt x="10899" y="5213"/>
                </a:cubicBezTo>
                <a:cubicBezTo>
                  <a:pt x="10875" y="5167"/>
                  <a:pt x="10852" y="5108"/>
                  <a:pt x="10805" y="5037"/>
                </a:cubicBezTo>
                <a:cubicBezTo>
                  <a:pt x="10782" y="5026"/>
                  <a:pt x="10771" y="5026"/>
                  <a:pt x="10758" y="5014"/>
                </a:cubicBezTo>
                <a:cubicBezTo>
                  <a:pt x="10747" y="5003"/>
                  <a:pt x="10724" y="5003"/>
                  <a:pt x="10712" y="4990"/>
                </a:cubicBezTo>
                <a:lnTo>
                  <a:pt x="10641" y="4990"/>
                </a:lnTo>
                <a:cubicBezTo>
                  <a:pt x="10594" y="5003"/>
                  <a:pt x="10583" y="5049"/>
                  <a:pt x="10583" y="5096"/>
                </a:cubicBezTo>
                <a:cubicBezTo>
                  <a:pt x="10583" y="5120"/>
                  <a:pt x="10594" y="5143"/>
                  <a:pt x="10594" y="5167"/>
                </a:cubicBezTo>
                <a:cubicBezTo>
                  <a:pt x="10594" y="5178"/>
                  <a:pt x="10607" y="5201"/>
                  <a:pt x="10618" y="5225"/>
                </a:cubicBezTo>
                <a:cubicBezTo>
                  <a:pt x="10630" y="5260"/>
                  <a:pt x="10641" y="5284"/>
                  <a:pt x="10665" y="5318"/>
                </a:cubicBezTo>
                <a:cubicBezTo>
                  <a:pt x="10700" y="5388"/>
                  <a:pt x="10724" y="5482"/>
                  <a:pt x="10712" y="5552"/>
                </a:cubicBezTo>
                <a:cubicBezTo>
                  <a:pt x="10700" y="5623"/>
                  <a:pt x="10677" y="5682"/>
                  <a:pt x="10630" y="5728"/>
                </a:cubicBezTo>
                <a:cubicBezTo>
                  <a:pt x="10583" y="5775"/>
                  <a:pt x="10513" y="5810"/>
                  <a:pt x="10443" y="5822"/>
                </a:cubicBezTo>
                <a:cubicBezTo>
                  <a:pt x="10408" y="5832"/>
                  <a:pt x="10376" y="5835"/>
                  <a:pt x="10344" y="5835"/>
                </a:cubicBezTo>
                <a:cubicBezTo>
                  <a:pt x="10300" y="5835"/>
                  <a:pt x="10256" y="5829"/>
                  <a:pt x="10209" y="5822"/>
                </a:cubicBezTo>
                <a:cubicBezTo>
                  <a:pt x="10126" y="5799"/>
                  <a:pt x="10033" y="5763"/>
                  <a:pt x="9939" y="5635"/>
                </a:cubicBezTo>
                <a:cubicBezTo>
                  <a:pt x="9869" y="5552"/>
                  <a:pt x="9845" y="5471"/>
                  <a:pt x="9822" y="5401"/>
                </a:cubicBezTo>
                <a:cubicBezTo>
                  <a:pt x="9811" y="5342"/>
                  <a:pt x="9798" y="5284"/>
                  <a:pt x="9798" y="5225"/>
                </a:cubicBezTo>
                <a:cubicBezTo>
                  <a:pt x="9787" y="5167"/>
                  <a:pt x="9798" y="5120"/>
                  <a:pt x="9811" y="5049"/>
                </a:cubicBezTo>
                <a:cubicBezTo>
                  <a:pt x="9811" y="4979"/>
                  <a:pt x="9834" y="4897"/>
                  <a:pt x="9881" y="4792"/>
                </a:cubicBezTo>
                <a:cubicBezTo>
                  <a:pt x="9915" y="4686"/>
                  <a:pt x="9962" y="4616"/>
                  <a:pt x="9998" y="4558"/>
                </a:cubicBezTo>
                <a:cubicBezTo>
                  <a:pt x="10045" y="4499"/>
                  <a:pt x="10079" y="4452"/>
                  <a:pt x="10115" y="4405"/>
                </a:cubicBezTo>
                <a:cubicBezTo>
                  <a:pt x="10185" y="4311"/>
                  <a:pt x="10255" y="4230"/>
                  <a:pt x="10407" y="4054"/>
                </a:cubicBezTo>
                <a:cubicBezTo>
                  <a:pt x="10560" y="3879"/>
                  <a:pt x="10630" y="3785"/>
                  <a:pt x="10712" y="3691"/>
                </a:cubicBezTo>
                <a:cubicBezTo>
                  <a:pt x="10782" y="3598"/>
                  <a:pt x="10852" y="3515"/>
                  <a:pt x="10993" y="3317"/>
                </a:cubicBezTo>
                <a:cubicBezTo>
                  <a:pt x="11133" y="3117"/>
                  <a:pt x="11203" y="3012"/>
                  <a:pt x="11262" y="2907"/>
                </a:cubicBezTo>
                <a:cubicBezTo>
                  <a:pt x="11297" y="2860"/>
                  <a:pt x="11332" y="2802"/>
                  <a:pt x="11356" y="2731"/>
                </a:cubicBezTo>
                <a:cubicBezTo>
                  <a:pt x="11367" y="2696"/>
                  <a:pt x="11379" y="2672"/>
                  <a:pt x="11391" y="2638"/>
                </a:cubicBezTo>
                <a:close/>
                <a:moveTo>
                  <a:pt x="11356" y="10762"/>
                </a:moveTo>
                <a:cubicBezTo>
                  <a:pt x="11356" y="11055"/>
                  <a:pt x="11367" y="11172"/>
                  <a:pt x="11367" y="11395"/>
                </a:cubicBezTo>
                <a:cubicBezTo>
                  <a:pt x="11367" y="11406"/>
                  <a:pt x="11379" y="11429"/>
                  <a:pt x="11379" y="11441"/>
                </a:cubicBezTo>
                <a:cubicBezTo>
                  <a:pt x="11239" y="11441"/>
                  <a:pt x="11075" y="11453"/>
                  <a:pt x="10981" y="11453"/>
                </a:cubicBezTo>
                <a:cubicBezTo>
                  <a:pt x="10946" y="11465"/>
                  <a:pt x="10899" y="11465"/>
                  <a:pt x="10864" y="11476"/>
                </a:cubicBezTo>
                <a:lnTo>
                  <a:pt x="10630" y="11476"/>
                </a:lnTo>
                <a:cubicBezTo>
                  <a:pt x="10712" y="11441"/>
                  <a:pt x="10794" y="11406"/>
                  <a:pt x="10888" y="11359"/>
                </a:cubicBezTo>
                <a:cubicBezTo>
                  <a:pt x="10981" y="11301"/>
                  <a:pt x="11086" y="11219"/>
                  <a:pt x="11192" y="11078"/>
                </a:cubicBezTo>
                <a:cubicBezTo>
                  <a:pt x="11273" y="10961"/>
                  <a:pt x="11320" y="10856"/>
                  <a:pt x="11356" y="10762"/>
                </a:cubicBezTo>
                <a:close/>
                <a:moveTo>
                  <a:pt x="8968" y="9626"/>
                </a:moveTo>
                <a:cubicBezTo>
                  <a:pt x="8968" y="9639"/>
                  <a:pt x="8968" y="9650"/>
                  <a:pt x="8956" y="9673"/>
                </a:cubicBezTo>
                <a:cubicBezTo>
                  <a:pt x="8932" y="9767"/>
                  <a:pt x="8921" y="9861"/>
                  <a:pt x="8909" y="9943"/>
                </a:cubicBezTo>
                <a:cubicBezTo>
                  <a:pt x="8909" y="10024"/>
                  <a:pt x="8897" y="10118"/>
                  <a:pt x="8909" y="10224"/>
                </a:cubicBezTo>
                <a:cubicBezTo>
                  <a:pt x="8909" y="10329"/>
                  <a:pt x="8932" y="10458"/>
                  <a:pt x="8979" y="10622"/>
                </a:cubicBezTo>
                <a:cubicBezTo>
                  <a:pt x="9038" y="10786"/>
                  <a:pt x="9096" y="10903"/>
                  <a:pt x="9166" y="10997"/>
                </a:cubicBezTo>
                <a:cubicBezTo>
                  <a:pt x="9225" y="11090"/>
                  <a:pt x="9283" y="11148"/>
                  <a:pt x="9354" y="11207"/>
                </a:cubicBezTo>
                <a:cubicBezTo>
                  <a:pt x="9413" y="11265"/>
                  <a:pt x="9483" y="11324"/>
                  <a:pt x="9576" y="11371"/>
                </a:cubicBezTo>
                <a:cubicBezTo>
                  <a:pt x="9635" y="11406"/>
                  <a:pt x="9694" y="11441"/>
                  <a:pt x="9775" y="11465"/>
                </a:cubicBezTo>
                <a:cubicBezTo>
                  <a:pt x="9670" y="11476"/>
                  <a:pt x="9541" y="11476"/>
                  <a:pt x="9342" y="11476"/>
                </a:cubicBezTo>
                <a:lnTo>
                  <a:pt x="6884" y="11476"/>
                </a:lnTo>
                <a:cubicBezTo>
                  <a:pt x="6758" y="11479"/>
                  <a:pt x="6659" y="11480"/>
                  <a:pt x="6574" y="11480"/>
                </a:cubicBezTo>
                <a:cubicBezTo>
                  <a:pt x="6249" y="11480"/>
                  <a:pt x="6147" y="11465"/>
                  <a:pt x="5654" y="11465"/>
                </a:cubicBezTo>
                <a:cubicBezTo>
                  <a:pt x="5034" y="11465"/>
                  <a:pt x="5034" y="11465"/>
                  <a:pt x="4425" y="11476"/>
                </a:cubicBezTo>
                <a:cubicBezTo>
                  <a:pt x="3804" y="11476"/>
                  <a:pt x="3804" y="11476"/>
                  <a:pt x="3196" y="11488"/>
                </a:cubicBezTo>
                <a:lnTo>
                  <a:pt x="2646" y="11488"/>
                </a:lnTo>
                <a:cubicBezTo>
                  <a:pt x="2669" y="11476"/>
                  <a:pt x="2704" y="11465"/>
                  <a:pt x="2727" y="11453"/>
                </a:cubicBezTo>
                <a:cubicBezTo>
                  <a:pt x="2810" y="11418"/>
                  <a:pt x="2857" y="11395"/>
                  <a:pt x="2915" y="11359"/>
                </a:cubicBezTo>
                <a:cubicBezTo>
                  <a:pt x="3021" y="11301"/>
                  <a:pt x="3125" y="11231"/>
                  <a:pt x="3325" y="11090"/>
                </a:cubicBezTo>
                <a:cubicBezTo>
                  <a:pt x="3512" y="10950"/>
                  <a:pt x="3606" y="10880"/>
                  <a:pt x="3700" y="10797"/>
                </a:cubicBezTo>
                <a:cubicBezTo>
                  <a:pt x="3793" y="10727"/>
                  <a:pt x="3887" y="10657"/>
                  <a:pt x="4062" y="10505"/>
                </a:cubicBezTo>
                <a:cubicBezTo>
                  <a:pt x="4238" y="10352"/>
                  <a:pt x="4320" y="10271"/>
                  <a:pt x="4413" y="10200"/>
                </a:cubicBezTo>
                <a:cubicBezTo>
                  <a:pt x="4449" y="10165"/>
                  <a:pt x="4496" y="10130"/>
                  <a:pt x="4554" y="10095"/>
                </a:cubicBezTo>
                <a:cubicBezTo>
                  <a:pt x="4613" y="10060"/>
                  <a:pt x="4694" y="10013"/>
                  <a:pt x="4800" y="9966"/>
                </a:cubicBezTo>
                <a:cubicBezTo>
                  <a:pt x="4905" y="9931"/>
                  <a:pt x="4987" y="9907"/>
                  <a:pt x="5058" y="9896"/>
                </a:cubicBezTo>
                <a:cubicBezTo>
                  <a:pt x="5116" y="9884"/>
                  <a:pt x="5175" y="9884"/>
                  <a:pt x="5233" y="9884"/>
                </a:cubicBezTo>
                <a:cubicBezTo>
                  <a:pt x="5280" y="9896"/>
                  <a:pt x="5339" y="9896"/>
                  <a:pt x="5409" y="9920"/>
                </a:cubicBezTo>
                <a:cubicBezTo>
                  <a:pt x="5467" y="9931"/>
                  <a:pt x="5549" y="9966"/>
                  <a:pt x="5643" y="10024"/>
                </a:cubicBezTo>
                <a:cubicBezTo>
                  <a:pt x="5771" y="10130"/>
                  <a:pt x="5807" y="10224"/>
                  <a:pt x="5830" y="10305"/>
                </a:cubicBezTo>
                <a:cubicBezTo>
                  <a:pt x="5841" y="10388"/>
                  <a:pt x="5841" y="10458"/>
                  <a:pt x="5818" y="10540"/>
                </a:cubicBezTo>
                <a:cubicBezTo>
                  <a:pt x="5807" y="10610"/>
                  <a:pt x="5783" y="10680"/>
                  <a:pt x="5737" y="10727"/>
                </a:cubicBezTo>
                <a:cubicBezTo>
                  <a:pt x="5690" y="10774"/>
                  <a:pt x="5631" y="10797"/>
                  <a:pt x="5561" y="10797"/>
                </a:cubicBezTo>
                <a:cubicBezTo>
                  <a:pt x="5548" y="10799"/>
                  <a:pt x="5534" y="10800"/>
                  <a:pt x="5520" y="10800"/>
                </a:cubicBezTo>
                <a:cubicBezTo>
                  <a:pt x="5457" y="10800"/>
                  <a:pt x="5384" y="10779"/>
                  <a:pt x="5326" y="10750"/>
                </a:cubicBezTo>
                <a:cubicBezTo>
                  <a:pt x="5292" y="10739"/>
                  <a:pt x="5256" y="10716"/>
                  <a:pt x="5221" y="10703"/>
                </a:cubicBezTo>
                <a:cubicBezTo>
                  <a:pt x="5209" y="10703"/>
                  <a:pt x="5186" y="10692"/>
                  <a:pt x="5162" y="10692"/>
                </a:cubicBezTo>
                <a:cubicBezTo>
                  <a:pt x="5151" y="10680"/>
                  <a:pt x="5128" y="10680"/>
                  <a:pt x="5104" y="10680"/>
                </a:cubicBezTo>
                <a:cubicBezTo>
                  <a:pt x="5045" y="10680"/>
                  <a:pt x="5011" y="10692"/>
                  <a:pt x="4999" y="10739"/>
                </a:cubicBezTo>
                <a:cubicBezTo>
                  <a:pt x="4987" y="10750"/>
                  <a:pt x="4987" y="10786"/>
                  <a:pt x="4999" y="10809"/>
                </a:cubicBezTo>
                <a:cubicBezTo>
                  <a:pt x="4999" y="10821"/>
                  <a:pt x="5011" y="10833"/>
                  <a:pt x="5022" y="10856"/>
                </a:cubicBezTo>
                <a:cubicBezTo>
                  <a:pt x="5022" y="10867"/>
                  <a:pt x="5034" y="10880"/>
                  <a:pt x="5045" y="10891"/>
                </a:cubicBezTo>
                <a:cubicBezTo>
                  <a:pt x="5104" y="10950"/>
                  <a:pt x="5162" y="10973"/>
                  <a:pt x="5221" y="10997"/>
                </a:cubicBezTo>
                <a:cubicBezTo>
                  <a:pt x="5245" y="11008"/>
                  <a:pt x="5280" y="11008"/>
                  <a:pt x="5303" y="11020"/>
                </a:cubicBezTo>
                <a:cubicBezTo>
                  <a:pt x="5339" y="11020"/>
                  <a:pt x="5362" y="11031"/>
                  <a:pt x="5397" y="11031"/>
                </a:cubicBezTo>
                <a:cubicBezTo>
                  <a:pt x="5456" y="11031"/>
                  <a:pt x="5514" y="11031"/>
                  <a:pt x="5584" y="11008"/>
                </a:cubicBezTo>
                <a:cubicBezTo>
                  <a:pt x="5666" y="10984"/>
                  <a:pt x="5748" y="10950"/>
                  <a:pt x="5830" y="10880"/>
                </a:cubicBezTo>
                <a:cubicBezTo>
                  <a:pt x="5865" y="10833"/>
                  <a:pt x="5900" y="10797"/>
                  <a:pt x="5924" y="10750"/>
                </a:cubicBezTo>
                <a:cubicBezTo>
                  <a:pt x="5959" y="10821"/>
                  <a:pt x="6005" y="10880"/>
                  <a:pt x="6076" y="10950"/>
                </a:cubicBezTo>
                <a:cubicBezTo>
                  <a:pt x="6216" y="11067"/>
                  <a:pt x="6345" y="11101"/>
                  <a:pt x="6450" y="11125"/>
                </a:cubicBezTo>
                <a:cubicBezTo>
                  <a:pt x="6513" y="11139"/>
                  <a:pt x="6571" y="11144"/>
                  <a:pt x="6625" y="11144"/>
                </a:cubicBezTo>
                <a:cubicBezTo>
                  <a:pt x="6662" y="11144"/>
                  <a:pt x="6698" y="11142"/>
                  <a:pt x="6731" y="11137"/>
                </a:cubicBezTo>
                <a:cubicBezTo>
                  <a:pt x="6895" y="11114"/>
                  <a:pt x="7071" y="11078"/>
                  <a:pt x="7352" y="10903"/>
                </a:cubicBezTo>
                <a:cubicBezTo>
                  <a:pt x="7493" y="10809"/>
                  <a:pt x="7586" y="10727"/>
                  <a:pt x="7668" y="10669"/>
                </a:cubicBezTo>
                <a:cubicBezTo>
                  <a:pt x="7738" y="10599"/>
                  <a:pt x="7797" y="10540"/>
                  <a:pt x="7855" y="10493"/>
                </a:cubicBezTo>
                <a:cubicBezTo>
                  <a:pt x="7972" y="10388"/>
                  <a:pt x="8089" y="10271"/>
                  <a:pt x="8336" y="10071"/>
                </a:cubicBezTo>
                <a:cubicBezTo>
                  <a:pt x="8453" y="9966"/>
                  <a:pt x="8780" y="9756"/>
                  <a:pt x="8968" y="9626"/>
                </a:cubicBezTo>
                <a:close/>
                <a:moveTo>
                  <a:pt x="11155" y="1"/>
                </a:moveTo>
                <a:cubicBezTo>
                  <a:pt x="11098" y="1"/>
                  <a:pt x="11034" y="15"/>
                  <a:pt x="10969" y="50"/>
                </a:cubicBezTo>
                <a:cubicBezTo>
                  <a:pt x="10899" y="86"/>
                  <a:pt x="10852" y="156"/>
                  <a:pt x="10841" y="237"/>
                </a:cubicBezTo>
                <a:cubicBezTo>
                  <a:pt x="10829" y="273"/>
                  <a:pt x="10841" y="320"/>
                  <a:pt x="10864" y="343"/>
                </a:cubicBezTo>
                <a:cubicBezTo>
                  <a:pt x="10888" y="378"/>
                  <a:pt x="10922" y="390"/>
                  <a:pt x="10958" y="390"/>
                </a:cubicBezTo>
                <a:cubicBezTo>
                  <a:pt x="10968" y="393"/>
                  <a:pt x="10977" y="395"/>
                  <a:pt x="10985" y="395"/>
                </a:cubicBezTo>
                <a:cubicBezTo>
                  <a:pt x="11006" y="395"/>
                  <a:pt x="11023" y="387"/>
                  <a:pt x="11039" y="378"/>
                </a:cubicBezTo>
                <a:cubicBezTo>
                  <a:pt x="11052" y="367"/>
                  <a:pt x="11052" y="354"/>
                  <a:pt x="11052" y="343"/>
                </a:cubicBezTo>
                <a:cubicBezTo>
                  <a:pt x="11055" y="340"/>
                  <a:pt x="11056" y="338"/>
                  <a:pt x="11056" y="338"/>
                </a:cubicBezTo>
                <a:lnTo>
                  <a:pt x="11056" y="338"/>
                </a:lnTo>
                <a:cubicBezTo>
                  <a:pt x="11055" y="338"/>
                  <a:pt x="11045" y="347"/>
                  <a:pt x="11028" y="354"/>
                </a:cubicBezTo>
                <a:cubicBezTo>
                  <a:pt x="11022" y="361"/>
                  <a:pt x="11010" y="364"/>
                  <a:pt x="10996" y="364"/>
                </a:cubicBezTo>
                <a:cubicBezTo>
                  <a:pt x="10981" y="364"/>
                  <a:pt x="10963" y="361"/>
                  <a:pt x="10946" y="354"/>
                </a:cubicBezTo>
                <a:cubicBezTo>
                  <a:pt x="10934" y="343"/>
                  <a:pt x="10911" y="331"/>
                  <a:pt x="10899" y="308"/>
                </a:cubicBezTo>
                <a:cubicBezTo>
                  <a:pt x="10899" y="296"/>
                  <a:pt x="10888" y="273"/>
                  <a:pt x="10899" y="261"/>
                </a:cubicBezTo>
                <a:cubicBezTo>
                  <a:pt x="10899" y="203"/>
                  <a:pt x="10946" y="156"/>
                  <a:pt x="10993" y="133"/>
                </a:cubicBezTo>
                <a:cubicBezTo>
                  <a:pt x="11039" y="97"/>
                  <a:pt x="11098" y="86"/>
                  <a:pt x="11156" y="86"/>
                </a:cubicBezTo>
                <a:cubicBezTo>
                  <a:pt x="11215" y="97"/>
                  <a:pt x="11273" y="109"/>
                  <a:pt x="11309" y="156"/>
                </a:cubicBezTo>
                <a:cubicBezTo>
                  <a:pt x="11356" y="191"/>
                  <a:pt x="11379" y="237"/>
                  <a:pt x="11403" y="296"/>
                </a:cubicBezTo>
                <a:cubicBezTo>
                  <a:pt x="11437" y="413"/>
                  <a:pt x="11426" y="554"/>
                  <a:pt x="11426" y="682"/>
                </a:cubicBezTo>
                <a:cubicBezTo>
                  <a:pt x="11414" y="753"/>
                  <a:pt x="11414" y="823"/>
                  <a:pt x="11414" y="893"/>
                </a:cubicBezTo>
                <a:lnTo>
                  <a:pt x="11414" y="1080"/>
                </a:lnTo>
                <a:cubicBezTo>
                  <a:pt x="11414" y="1127"/>
                  <a:pt x="11403" y="1455"/>
                  <a:pt x="11403" y="1806"/>
                </a:cubicBezTo>
                <a:cubicBezTo>
                  <a:pt x="11391" y="1783"/>
                  <a:pt x="11391" y="1759"/>
                  <a:pt x="11379" y="1736"/>
                </a:cubicBezTo>
                <a:cubicBezTo>
                  <a:pt x="11344" y="1654"/>
                  <a:pt x="11309" y="1572"/>
                  <a:pt x="11239" y="1467"/>
                </a:cubicBezTo>
                <a:cubicBezTo>
                  <a:pt x="11098" y="1256"/>
                  <a:pt x="10981" y="1186"/>
                  <a:pt x="10875" y="1116"/>
                </a:cubicBezTo>
                <a:cubicBezTo>
                  <a:pt x="10852" y="1104"/>
                  <a:pt x="10817" y="1080"/>
                  <a:pt x="10782" y="1069"/>
                </a:cubicBezTo>
                <a:cubicBezTo>
                  <a:pt x="10747" y="1057"/>
                  <a:pt x="10712" y="1046"/>
                  <a:pt x="10677" y="1046"/>
                </a:cubicBezTo>
                <a:cubicBezTo>
                  <a:pt x="10626" y="1031"/>
                  <a:pt x="10570" y="1021"/>
                  <a:pt x="10504" y="1021"/>
                </a:cubicBezTo>
                <a:cubicBezTo>
                  <a:pt x="10465" y="1021"/>
                  <a:pt x="10421" y="1025"/>
                  <a:pt x="10373" y="1033"/>
                </a:cubicBezTo>
                <a:cubicBezTo>
                  <a:pt x="10243" y="1057"/>
                  <a:pt x="10162" y="1104"/>
                  <a:pt x="10092" y="1139"/>
                </a:cubicBezTo>
                <a:cubicBezTo>
                  <a:pt x="10045" y="1151"/>
                  <a:pt x="10021" y="1174"/>
                  <a:pt x="9998" y="1197"/>
                </a:cubicBezTo>
                <a:cubicBezTo>
                  <a:pt x="9962" y="1221"/>
                  <a:pt x="9939" y="1244"/>
                  <a:pt x="9915" y="1256"/>
                </a:cubicBezTo>
                <a:cubicBezTo>
                  <a:pt x="9869" y="1303"/>
                  <a:pt x="9822" y="1361"/>
                  <a:pt x="9787" y="1432"/>
                </a:cubicBezTo>
                <a:cubicBezTo>
                  <a:pt x="9752" y="1502"/>
                  <a:pt x="9705" y="1595"/>
                  <a:pt x="9717" y="1736"/>
                </a:cubicBezTo>
                <a:cubicBezTo>
                  <a:pt x="9728" y="1865"/>
                  <a:pt x="9775" y="1947"/>
                  <a:pt x="9811" y="2017"/>
                </a:cubicBezTo>
                <a:cubicBezTo>
                  <a:pt x="9822" y="2029"/>
                  <a:pt x="9834" y="2040"/>
                  <a:pt x="9845" y="2064"/>
                </a:cubicBezTo>
                <a:lnTo>
                  <a:pt x="9881" y="2099"/>
                </a:lnTo>
                <a:cubicBezTo>
                  <a:pt x="9904" y="2123"/>
                  <a:pt x="9928" y="2146"/>
                  <a:pt x="9951" y="2157"/>
                </a:cubicBezTo>
                <a:cubicBezTo>
                  <a:pt x="9974" y="2181"/>
                  <a:pt x="9998" y="2193"/>
                  <a:pt x="10021" y="2216"/>
                </a:cubicBezTo>
                <a:cubicBezTo>
                  <a:pt x="10045" y="2228"/>
                  <a:pt x="10068" y="2251"/>
                  <a:pt x="10092" y="2263"/>
                </a:cubicBezTo>
                <a:cubicBezTo>
                  <a:pt x="10150" y="2298"/>
                  <a:pt x="10220" y="2333"/>
                  <a:pt x="10314" y="2368"/>
                </a:cubicBezTo>
                <a:cubicBezTo>
                  <a:pt x="10349" y="2368"/>
                  <a:pt x="10384" y="2380"/>
                  <a:pt x="10419" y="2380"/>
                </a:cubicBezTo>
                <a:lnTo>
                  <a:pt x="10524" y="2380"/>
                </a:lnTo>
                <a:cubicBezTo>
                  <a:pt x="10548" y="2368"/>
                  <a:pt x="10560" y="2368"/>
                  <a:pt x="10571" y="2357"/>
                </a:cubicBezTo>
                <a:cubicBezTo>
                  <a:pt x="10594" y="2357"/>
                  <a:pt x="10607" y="2345"/>
                  <a:pt x="10630" y="2345"/>
                </a:cubicBezTo>
                <a:cubicBezTo>
                  <a:pt x="10653" y="2321"/>
                  <a:pt x="10677" y="2298"/>
                  <a:pt x="10700" y="2287"/>
                </a:cubicBezTo>
                <a:cubicBezTo>
                  <a:pt x="10782" y="2181"/>
                  <a:pt x="10700" y="2123"/>
                  <a:pt x="10630" y="2087"/>
                </a:cubicBezTo>
                <a:cubicBezTo>
                  <a:pt x="10596" y="2077"/>
                  <a:pt x="10567" y="2074"/>
                  <a:pt x="10543" y="2074"/>
                </a:cubicBezTo>
                <a:cubicBezTo>
                  <a:pt x="10508" y="2074"/>
                  <a:pt x="10481" y="2081"/>
                  <a:pt x="10454" y="2087"/>
                </a:cubicBezTo>
                <a:cubicBezTo>
                  <a:pt x="10413" y="2096"/>
                  <a:pt x="10359" y="2104"/>
                  <a:pt x="10303" y="2104"/>
                </a:cubicBezTo>
                <a:cubicBezTo>
                  <a:pt x="10279" y="2104"/>
                  <a:pt x="10256" y="2103"/>
                  <a:pt x="10232" y="2099"/>
                </a:cubicBezTo>
                <a:cubicBezTo>
                  <a:pt x="10150" y="2087"/>
                  <a:pt x="10068" y="2040"/>
                  <a:pt x="9998" y="1970"/>
                </a:cubicBezTo>
                <a:cubicBezTo>
                  <a:pt x="9939" y="1912"/>
                  <a:pt x="9892" y="1830"/>
                  <a:pt x="9869" y="1748"/>
                </a:cubicBezTo>
                <a:cubicBezTo>
                  <a:pt x="9857" y="1666"/>
                  <a:pt x="9869" y="1572"/>
                  <a:pt x="9904" y="1502"/>
                </a:cubicBezTo>
                <a:cubicBezTo>
                  <a:pt x="9915" y="1478"/>
                  <a:pt x="9951" y="1408"/>
                  <a:pt x="10045" y="1338"/>
                </a:cubicBezTo>
                <a:cubicBezTo>
                  <a:pt x="10079" y="1303"/>
                  <a:pt x="10138" y="1268"/>
                  <a:pt x="10196" y="1233"/>
                </a:cubicBezTo>
                <a:cubicBezTo>
                  <a:pt x="10267" y="1210"/>
                  <a:pt x="10326" y="1197"/>
                  <a:pt x="10396" y="1186"/>
                </a:cubicBezTo>
                <a:cubicBezTo>
                  <a:pt x="10427" y="1183"/>
                  <a:pt x="10456" y="1181"/>
                  <a:pt x="10483" y="1181"/>
                </a:cubicBezTo>
                <a:cubicBezTo>
                  <a:pt x="10547" y="1181"/>
                  <a:pt x="10600" y="1189"/>
                  <a:pt x="10641" y="1197"/>
                </a:cubicBezTo>
                <a:cubicBezTo>
                  <a:pt x="10665" y="1197"/>
                  <a:pt x="10677" y="1210"/>
                  <a:pt x="10688" y="1210"/>
                </a:cubicBezTo>
                <a:cubicBezTo>
                  <a:pt x="10700" y="1221"/>
                  <a:pt x="10712" y="1221"/>
                  <a:pt x="10724" y="1221"/>
                </a:cubicBezTo>
                <a:cubicBezTo>
                  <a:pt x="10758" y="1233"/>
                  <a:pt x="10771" y="1244"/>
                  <a:pt x="10794" y="1268"/>
                </a:cubicBezTo>
                <a:cubicBezTo>
                  <a:pt x="10888" y="1314"/>
                  <a:pt x="10981" y="1385"/>
                  <a:pt x="11086" y="1561"/>
                </a:cubicBezTo>
                <a:cubicBezTo>
                  <a:pt x="11180" y="1748"/>
                  <a:pt x="11203" y="1865"/>
                  <a:pt x="11215" y="1970"/>
                </a:cubicBezTo>
                <a:cubicBezTo>
                  <a:pt x="11227" y="2076"/>
                  <a:pt x="11227" y="2181"/>
                  <a:pt x="11192" y="2391"/>
                </a:cubicBezTo>
                <a:lnTo>
                  <a:pt x="11110" y="2638"/>
                </a:lnTo>
                <a:cubicBezTo>
                  <a:pt x="11086" y="2696"/>
                  <a:pt x="11063" y="2755"/>
                  <a:pt x="11039" y="2802"/>
                </a:cubicBezTo>
                <a:cubicBezTo>
                  <a:pt x="10981" y="2895"/>
                  <a:pt x="10934" y="2989"/>
                  <a:pt x="10805" y="3176"/>
                </a:cubicBezTo>
                <a:cubicBezTo>
                  <a:pt x="10688" y="3340"/>
                  <a:pt x="10630" y="3434"/>
                  <a:pt x="10571" y="3515"/>
                </a:cubicBezTo>
                <a:lnTo>
                  <a:pt x="10571" y="3434"/>
                </a:lnTo>
                <a:cubicBezTo>
                  <a:pt x="10571" y="3422"/>
                  <a:pt x="10560" y="3398"/>
                  <a:pt x="10560" y="3351"/>
                </a:cubicBezTo>
                <a:cubicBezTo>
                  <a:pt x="10548" y="3305"/>
                  <a:pt x="10536" y="3293"/>
                  <a:pt x="10524" y="3270"/>
                </a:cubicBezTo>
                <a:cubicBezTo>
                  <a:pt x="10513" y="3247"/>
                  <a:pt x="10513" y="3234"/>
                  <a:pt x="10477" y="3200"/>
                </a:cubicBezTo>
                <a:cubicBezTo>
                  <a:pt x="10454" y="3164"/>
                  <a:pt x="10443" y="3141"/>
                  <a:pt x="10419" y="3129"/>
                </a:cubicBezTo>
                <a:cubicBezTo>
                  <a:pt x="10407" y="3117"/>
                  <a:pt x="10384" y="3094"/>
                  <a:pt x="10349" y="3070"/>
                </a:cubicBezTo>
                <a:cubicBezTo>
                  <a:pt x="10314" y="3047"/>
                  <a:pt x="10290" y="3047"/>
                  <a:pt x="10267" y="3047"/>
                </a:cubicBezTo>
                <a:cubicBezTo>
                  <a:pt x="10243" y="3036"/>
                  <a:pt x="10220" y="3036"/>
                  <a:pt x="10173" y="3036"/>
                </a:cubicBezTo>
                <a:lnTo>
                  <a:pt x="10079" y="3036"/>
                </a:lnTo>
                <a:cubicBezTo>
                  <a:pt x="10056" y="3047"/>
                  <a:pt x="10033" y="3047"/>
                  <a:pt x="9986" y="3083"/>
                </a:cubicBezTo>
                <a:cubicBezTo>
                  <a:pt x="9951" y="3106"/>
                  <a:pt x="9939" y="3117"/>
                  <a:pt x="9928" y="3141"/>
                </a:cubicBezTo>
                <a:cubicBezTo>
                  <a:pt x="9904" y="3153"/>
                  <a:pt x="9892" y="3176"/>
                  <a:pt x="9869" y="3223"/>
                </a:cubicBezTo>
                <a:cubicBezTo>
                  <a:pt x="9857" y="3258"/>
                  <a:pt x="9845" y="3281"/>
                  <a:pt x="9834" y="3305"/>
                </a:cubicBezTo>
                <a:cubicBezTo>
                  <a:pt x="9834" y="3328"/>
                  <a:pt x="9822" y="3351"/>
                  <a:pt x="9822" y="3398"/>
                </a:cubicBezTo>
                <a:cubicBezTo>
                  <a:pt x="9834" y="3469"/>
                  <a:pt x="9857" y="3492"/>
                  <a:pt x="9881" y="3528"/>
                </a:cubicBezTo>
                <a:cubicBezTo>
                  <a:pt x="9890" y="3532"/>
                  <a:pt x="9898" y="3535"/>
                  <a:pt x="9904" y="3535"/>
                </a:cubicBezTo>
                <a:cubicBezTo>
                  <a:pt x="9914" y="3535"/>
                  <a:pt x="9920" y="3529"/>
                  <a:pt x="9928" y="3515"/>
                </a:cubicBezTo>
                <a:cubicBezTo>
                  <a:pt x="9951" y="3481"/>
                  <a:pt x="9928" y="3445"/>
                  <a:pt x="9928" y="3422"/>
                </a:cubicBezTo>
                <a:lnTo>
                  <a:pt x="9928" y="3351"/>
                </a:lnTo>
                <a:cubicBezTo>
                  <a:pt x="9928" y="3317"/>
                  <a:pt x="9928" y="3305"/>
                  <a:pt x="9939" y="3258"/>
                </a:cubicBezTo>
                <a:cubicBezTo>
                  <a:pt x="9962" y="3223"/>
                  <a:pt x="9974" y="3200"/>
                  <a:pt x="9986" y="3188"/>
                </a:cubicBezTo>
                <a:lnTo>
                  <a:pt x="10033" y="3141"/>
                </a:lnTo>
                <a:cubicBezTo>
                  <a:pt x="10068" y="3117"/>
                  <a:pt x="10079" y="3117"/>
                  <a:pt x="10103" y="3117"/>
                </a:cubicBezTo>
                <a:lnTo>
                  <a:pt x="10243" y="3117"/>
                </a:lnTo>
                <a:cubicBezTo>
                  <a:pt x="10255" y="3117"/>
                  <a:pt x="10279" y="3129"/>
                  <a:pt x="10314" y="3141"/>
                </a:cubicBezTo>
                <a:cubicBezTo>
                  <a:pt x="10349" y="3164"/>
                  <a:pt x="10360" y="3176"/>
                  <a:pt x="10373" y="3188"/>
                </a:cubicBezTo>
                <a:lnTo>
                  <a:pt x="10419" y="3234"/>
                </a:lnTo>
                <a:lnTo>
                  <a:pt x="10477" y="3293"/>
                </a:lnTo>
                <a:cubicBezTo>
                  <a:pt x="10477" y="3317"/>
                  <a:pt x="10490" y="3328"/>
                  <a:pt x="10501" y="3364"/>
                </a:cubicBezTo>
                <a:cubicBezTo>
                  <a:pt x="10513" y="3398"/>
                  <a:pt x="10524" y="3422"/>
                  <a:pt x="10524" y="3445"/>
                </a:cubicBezTo>
                <a:lnTo>
                  <a:pt x="10524" y="3528"/>
                </a:lnTo>
                <a:cubicBezTo>
                  <a:pt x="10524" y="3551"/>
                  <a:pt x="10524" y="3562"/>
                  <a:pt x="10513" y="3586"/>
                </a:cubicBezTo>
                <a:cubicBezTo>
                  <a:pt x="10454" y="3668"/>
                  <a:pt x="10384" y="3762"/>
                  <a:pt x="10255" y="3937"/>
                </a:cubicBezTo>
                <a:cubicBezTo>
                  <a:pt x="10103" y="4113"/>
                  <a:pt x="10033" y="4218"/>
                  <a:pt x="9974" y="4311"/>
                </a:cubicBezTo>
                <a:cubicBezTo>
                  <a:pt x="9939" y="4370"/>
                  <a:pt x="9904" y="4417"/>
                  <a:pt x="9869" y="4488"/>
                </a:cubicBezTo>
                <a:cubicBezTo>
                  <a:pt x="9834" y="4546"/>
                  <a:pt x="9787" y="4628"/>
                  <a:pt x="9752" y="4745"/>
                </a:cubicBezTo>
                <a:cubicBezTo>
                  <a:pt x="9705" y="4862"/>
                  <a:pt x="9681" y="4956"/>
                  <a:pt x="9681" y="5037"/>
                </a:cubicBezTo>
                <a:cubicBezTo>
                  <a:pt x="9670" y="5108"/>
                  <a:pt x="9670" y="5178"/>
                  <a:pt x="9670" y="5237"/>
                </a:cubicBezTo>
                <a:cubicBezTo>
                  <a:pt x="9681" y="5295"/>
                  <a:pt x="9681" y="5365"/>
                  <a:pt x="9705" y="5435"/>
                </a:cubicBezTo>
                <a:cubicBezTo>
                  <a:pt x="9728" y="5518"/>
                  <a:pt x="9764" y="5599"/>
                  <a:pt x="9834" y="5705"/>
                </a:cubicBezTo>
                <a:cubicBezTo>
                  <a:pt x="9915" y="5810"/>
                  <a:pt x="9998" y="5869"/>
                  <a:pt x="10068" y="5916"/>
                </a:cubicBezTo>
                <a:lnTo>
                  <a:pt x="10079" y="5916"/>
                </a:lnTo>
                <a:cubicBezTo>
                  <a:pt x="10056" y="5927"/>
                  <a:pt x="10033" y="5939"/>
                  <a:pt x="10021" y="5950"/>
                </a:cubicBezTo>
                <a:cubicBezTo>
                  <a:pt x="9939" y="6009"/>
                  <a:pt x="9869" y="6091"/>
                  <a:pt x="9811" y="6220"/>
                </a:cubicBezTo>
                <a:cubicBezTo>
                  <a:pt x="9775" y="6314"/>
                  <a:pt x="9764" y="6407"/>
                  <a:pt x="9775" y="6501"/>
                </a:cubicBezTo>
                <a:cubicBezTo>
                  <a:pt x="9798" y="6595"/>
                  <a:pt x="9834" y="6688"/>
                  <a:pt x="9904" y="6735"/>
                </a:cubicBezTo>
                <a:cubicBezTo>
                  <a:pt x="9932" y="6774"/>
                  <a:pt x="9965" y="6786"/>
                  <a:pt x="9994" y="6786"/>
                </a:cubicBezTo>
                <a:cubicBezTo>
                  <a:pt x="10027" y="6786"/>
                  <a:pt x="10056" y="6771"/>
                  <a:pt x="10068" y="6759"/>
                </a:cubicBezTo>
                <a:cubicBezTo>
                  <a:pt x="10103" y="6735"/>
                  <a:pt x="10103" y="6700"/>
                  <a:pt x="10103" y="6653"/>
                </a:cubicBezTo>
                <a:cubicBezTo>
                  <a:pt x="10103" y="6571"/>
                  <a:pt x="10092" y="6512"/>
                  <a:pt x="10068" y="6442"/>
                </a:cubicBezTo>
                <a:cubicBezTo>
                  <a:pt x="10056" y="6361"/>
                  <a:pt x="10056" y="6244"/>
                  <a:pt x="10103" y="6150"/>
                </a:cubicBezTo>
                <a:cubicBezTo>
                  <a:pt x="10145" y="6065"/>
                  <a:pt x="10244" y="6019"/>
                  <a:pt x="10350" y="6019"/>
                </a:cubicBezTo>
                <a:cubicBezTo>
                  <a:pt x="10361" y="6019"/>
                  <a:pt x="10372" y="6020"/>
                  <a:pt x="10384" y="6021"/>
                </a:cubicBezTo>
                <a:cubicBezTo>
                  <a:pt x="10501" y="6021"/>
                  <a:pt x="10630" y="6067"/>
                  <a:pt x="10724" y="6150"/>
                </a:cubicBezTo>
                <a:cubicBezTo>
                  <a:pt x="10817" y="6231"/>
                  <a:pt x="10875" y="6348"/>
                  <a:pt x="10899" y="6466"/>
                </a:cubicBezTo>
                <a:cubicBezTo>
                  <a:pt x="10899" y="6489"/>
                  <a:pt x="10922" y="6606"/>
                  <a:pt x="10899" y="6770"/>
                </a:cubicBezTo>
                <a:cubicBezTo>
                  <a:pt x="10875" y="6923"/>
                  <a:pt x="10794" y="7110"/>
                  <a:pt x="10677" y="7274"/>
                </a:cubicBezTo>
                <a:cubicBezTo>
                  <a:pt x="10594" y="7402"/>
                  <a:pt x="10513" y="7484"/>
                  <a:pt x="10443" y="7555"/>
                </a:cubicBezTo>
                <a:cubicBezTo>
                  <a:pt x="10384" y="7636"/>
                  <a:pt x="10326" y="7695"/>
                  <a:pt x="10267" y="7753"/>
                </a:cubicBezTo>
                <a:cubicBezTo>
                  <a:pt x="10162" y="7859"/>
                  <a:pt x="10056" y="7976"/>
                  <a:pt x="9834" y="8210"/>
                </a:cubicBezTo>
                <a:cubicBezTo>
                  <a:pt x="9611" y="8456"/>
                  <a:pt x="9517" y="8585"/>
                  <a:pt x="9413" y="8713"/>
                </a:cubicBezTo>
                <a:cubicBezTo>
                  <a:pt x="9366" y="8783"/>
                  <a:pt x="9319" y="8854"/>
                  <a:pt x="9272" y="8936"/>
                </a:cubicBezTo>
                <a:cubicBezTo>
                  <a:pt x="9213" y="9030"/>
                  <a:pt x="9155" y="9135"/>
                  <a:pt x="9096" y="9275"/>
                </a:cubicBezTo>
                <a:cubicBezTo>
                  <a:pt x="9038" y="9311"/>
                  <a:pt x="8991" y="9334"/>
                  <a:pt x="8944" y="9369"/>
                </a:cubicBezTo>
                <a:cubicBezTo>
                  <a:pt x="8851" y="9416"/>
                  <a:pt x="8780" y="9462"/>
                  <a:pt x="8721" y="9509"/>
                </a:cubicBezTo>
                <a:cubicBezTo>
                  <a:pt x="8581" y="9603"/>
                  <a:pt x="8453" y="9709"/>
                  <a:pt x="8218" y="9931"/>
                </a:cubicBezTo>
                <a:cubicBezTo>
                  <a:pt x="7984" y="10141"/>
                  <a:pt x="7867" y="10259"/>
                  <a:pt x="7750" y="10364"/>
                </a:cubicBezTo>
                <a:cubicBezTo>
                  <a:pt x="7691" y="10422"/>
                  <a:pt x="7633" y="10481"/>
                  <a:pt x="7563" y="10540"/>
                </a:cubicBezTo>
                <a:cubicBezTo>
                  <a:pt x="7493" y="10610"/>
                  <a:pt x="7399" y="10680"/>
                  <a:pt x="7270" y="10774"/>
                </a:cubicBezTo>
                <a:cubicBezTo>
                  <a:pt x="7118" y="10891"/>
                  <a:pt x="6931" y="10973"/>
                  <a:pt x="6767" y="10997"/>
                </a:cubicBezTo>
                <a:cubicBezTo>
                  <a:pt x="6716" y="11004"/>
                  <a:pt x="6669" y="11007"/>
                  <a:pt x="6628" y="11007"/>
                </a:cubicBezTo>
                <a:cubicBezTo>
                  <a:pt x="6546" y="11007"/>
                  <a:pt x="6489" y="10997"/>
                  <a:pt x="6474" y="10997"/>
                </a:cubicBezTo>
                <a:cubicBezTo>
                  <a:pt x="6345" y="10961"/>
                  <a:pt x="6228" y="10914"/>
                  <a:pt x="6158" y="10821"/>
                </a:cubicBezTo>
                <a:cubicBezTo>
                  <a:pt x="6076" y="10727"/>
                  <a:pt x="6018" y="10599"/>
                  <a:pt x="6018" y="10481"/>
                </a:cubicBezTo>
                <a:cubicBezTo>
                  <a:pt x="6018" y="10364"/>
                  <a:pt x="6064" y="10247"/>
                  <a:pt x="6158" y="10200"/>
                </a:cubicBezTo>
                <a:cubicBezTo>
                  <a:pt x="6215" y="10164"/>
                  <a:pt x="6277" y="10150"/>
                  <a:pt x="6338" y="10150"/>
                </a:cubicBezTo>
                <a:cubicBezTo>
                  <a:pt x="6376" y="10150"/>
                  <a:pt x="6414" y="10156"/>
                  <a:pt x="6450" y="10165"/>
                </a:cubicBezTo>
                <a:cubicBezTo>
                  <a:pt x="6520" y="10177"/>
                  <a:pt x="6579" y="10200"/>
                  <a:pt x="6661" y="10200"/>
                </a:cubicBezTo>
                <a:cubicBezTo>
                  <a:pt x="6697" y="10200"/>
                  <a:pt x="6731" y="10200"/>
                  <a:pt x="6767" y="10165"/>
                </a:cubicBezTo>
                <a:cubicBezTo>
                  <a:pt x="6778" y="10141"/>
                  <a:pt x="6825" y="10060"/>
                  <a:pt x="6743" y="10001"/>
                </a:cubicBezTo>
                <a:cubicBezTo>
                  <a:pt x="6684" y="9931"/>
                  <a:pt x="6591" y="9884"/>
                  <a:pt x="6497" y="9873"/>
                </a:cubicBezTo>
                <a:cubicBezTo>
                  <a:pt x="6473" y="9870"/>
                  <a:pt x="6450" y="9868"/>
                  <a:pt x="6426" y="9868"/>
                </a:cubicBezTo>
                <a:cubicBezTo>
                  <a:pt x="6357" y="9868"/>
                  <a:pt x="6289" y="9881"/>
                  <a:pt x="6228" y="9907"/>
                </a:cubicBezTo>
                <a:cubicBezTo>
                  <a:pt x="6099" y="9954"/>
                  <a:pt x="6005" y="10037"/>
                  <a:pt x="5947" y="10107"/>
                </a:cubicBezTo>
                <a:cubicBezTo>
                  <a:pt x="5935" y="10130"/>
                  <a:pt x="5924" y="10154"/>
                  <a:pt x="5912" y="10165"/>
                </a:cubicBezTo>
                <a:cubicBezTo>
                  <a:pt x="5877" y="10095"/>
                  <a:pt x="5818" y="10013"/>
                  <a:pt x="5713" y="9931"/>
                </a:cubicBezTo>
                <a:cubicBezTo>
                  <a:pt x="5607" y="9861"/>
                  <a:pt x="5514" y="9826"/>
                  <a:pt x="5443" y="9802"/>
                </a:cubicBezTo>
                <a:cubicBezTo>
                  <a:pt x="5362" y="9779"/>
                  <a:pt x="5303" y="9767"/>
                  <a:pt x="5245" y="9767"/>
                </a:cubicBezTo>
                <a:cubicBezTo>
                  <a:pt x="5221" y="9763"/>
                  <a:pt x="5199" y="9762"/>
                  <a:pt x="5177" y="9762"/>
                </a:cubicBezTo>
                <a:cubicBezTo>
                  <a:pt x="5133" y="9762"/>
                  <a:pt x="5088" y="9767"/>
                  <a:pt x="5034" y="9767"/>
                </a:cubicBezTo>
                <a:cubicBezTo>
                  <a:pt x="4964" y="9779"/>
                  <a:pt x="4870" y="9802"/>
                  <a:pt x="4753" y="9837"/>
                </a:cubicBezTo>
                <a:cubicBezTo>
                  <a:pt x="4636" y="9884"/>
                  <a:pt x="4554" y="9931"/>
                  <a:pt x="4483" y="9966"/>
                </a:cubicBezTo>
                <a:cubicBezTo>
                  <a:pt x="4425" y="10001"/>
                  <a:pt x="4366" y="10037"/>
                  <a:pt x="4320" y="10060"/>
                </a:cubicBezTo>
                <a:cubicBezTo>
                  <a:pt x="4215" y="10130"/>
                  <a:pt x="4121" y="10200"/>
                  <a:pt x="3934" y="10341"/>
                </a:cubicBezTo>
                <a:cubicBezTo>
                  <a:pt x="3770" y="10481"/>
                  <a:pt x="3676" y="10552"/>
                  <a:pt x="3583" y="10610"/>
                </a:cubicBezTo>
                <a:cubicBezTo>
                  <a:pt x="3570" y="10610"/>
                  <a:pt x="3559" y="10622"/>
                  <a:pt x="3524" y="10622"/>
                </a:cubicBezTo>
                <a:cubicBezTo>
                  <a:pt x="3489" y="10622"/>
                  <a:pt x="3465" y="10610"/>
                  <a:pt x="3442" y="10610"/>
                </a:cubicBezTo>
                <a:cubicBezTo>
                  <a:pt x="3430" y="10610"/>
                  <a:pt x="3406" y="10610"/>
                  <a:pt x="3372" y="10599"/>
                </a:cubicBezTo>
                <a:cubicBezTo>
                  <a:pt x="3336" y="10586"/>
                  <a:pt x="3313" y="10575"/>
                  <a:pt x="3302" y="10563"/>
                </a:cubicBezTo>
                <a:cubicBezTo>
                  <a:pt x="3289" y="10552"/>
                  <a:pt x="3266" y="10540"/>
                  <a:pt x="3243" y="10516"/>
                </a:cubicBezTo>
                <a:cubicBezTo>
                  <a:pt x="3219" y="10493"/>
                  <a:pt x="3208" y="10481"/>
                  <a:pt x="3184" y="10469"/>
                </a:cubicBezTo>
                <a:cubicBezTo>
                  <a:pt x="3172" y="10458"/>
                  <a:pt x="3161" y="10435"/>
                  <a:pt x="3149" y="10411"/>
                </a:cubicBezTo>
                <a:cubicBezTo>
                  <a:pt x="3125" y="10376"/>
                  <a:pt x="3125" y="10352"/>
                  <a:pt x="3125" y="10341"/>
                </a:cubicBezTo>
                <a:cubicBezTo>
                  <a:pt x="3125" y="10318"/>
                  <a:pt x="3114" y="10294"/>
                  <a:pt x="3114" y="10259"/>
                </a:cubicBezTo>
                <a:cubicBezTo>
                  <a:pt x="3125" y="10235"/>
                  <a:pt x="3125" y="10212"/>
                  <a:pt x="3125" y="10188"/>
                </a:cubicBezTo>
                <a:cubicBezTo>
                  <a:pt x="3125" y="10177"/>
                  <a:pt x="3125" y="10154"/>
                  <a:pt x="3149" y="10130"/>
                </a:cubicBezTo>
                <a:cubicBezTo>
                  <a:pt x="3161" y="10095"/>
                  <a:pt x="3184" y="10083"/>
                  <a:pt x="3196" y="10071"/>
                </a:cubicBezTo>
                <a:cubicBezTo>
                  <a:pt x="3208" y="10060"/>
                  <a:pt x="3219" y="10060"/>
                  <a:pt x="3255" y="10037"/>
                </a:cubicBezTo>
                <a:cubicBezTo>
                  <a:pt x="3279" y="10025"/>
                  <a:pt x="3296" y="10022"/>
                  <a:pt x="3311" y="10022"/>
                </a:cubicBezTo>
                <a:cubicBezTo>
                  <a:pt x="3325" y="10022"/>
                  <a:pt x="3337" y="10024"/>
                  <a:pt x="3348" y="10024"/>
                </a:cubicBezTo>
                <a:cubicBezTo>
                  <a:pt x="3356" y="10021"/>
                  <a:pt x="3364" y="10019"/>
                  <a:pt x="3372" y="10019"/>
                </a:cubicBezTo>
                <a:cubicBezTo>
                  <a:pt x="3389" y="10019"/>
                  <a:pt x="3407" y="10024"/>
                  <a:pt x="3430" y="10024"/>
                </a:cubicBezTo>
                <a:cubicBezTo>
                  <a:pt x="3445" y="10024"/>
                  <a:pt x="3466" y="10030"/>
                  <a:pt x="3489" y="10030"/>
                </a:cubicBezTo>
                <a:cubicBezTo>
                  <a:pt x="3500" y="10030"/>
                  <a:pt x="3512" y="10028"/>
                  <a:pt x="3524" y="10024"/>
                </a:cubicBezTo>
                <a:cubicBezTo>
                  <a:pt x="3536" y="10013"/>
                  <a:pt x="3536" y="9990"/>
                  <a:pt x="3524" y="9978"/>
                </a:cubicBezTo>
                <a:cubicBezTo>
                  <a:pt x="3500" y="9954"/>
                  <a:pt x="3477" y="9931"/>
                  <a:pt x="3406" y="9920"/>
                </a:cubicBezTo>
                <a:cubicBezTo>
                  <a:pt x="3360" y="9920"/>
                  <a:pt x="3336" y="9920"/>
                  <a:pt x="3313" y="9931"/>
                </a:cubicBezTo>
                <a:cubicBezTo>
                  <a:pt x="3289" y="9943"/>
                  <a:pt x="3266" y="9943"/>
                  <a:pt x="3219" y="9966"/>
                </a:cubicBezTo>
                <a:cubicBezTo>
                  <a:pt x="3184" y="9990"/>
                  <a:pt x="3161" y="10001"/>
                  <a:pt x="3149" y="10013"/>
                </a:cubicBezTo>
                <a:cubicBezTo>
                  <a:pt x="3125" y="10037"/>
                  <a:pt x="3102" y="10048"/>
                  <a:pt x="3079" y="10083"/>
                </a:cubicBezTo>
                <a:cubicBezTo>
                  <a:pt x="3055" y="10130"/>
                  <a:pt x="3055" y="10154"/>
                  <a:pt x="3044" y="10177"/>
                </a:cubicBezTo>
                <a:cubicBezTo>
                  <a:pt x="3044" y="10200"/>
                  <a:pt x="3032" y="10224"/>
                  <a:pt x="3032" y="10271"/>
                </a:cubicBezTo>
                <a:cubicBezTo>
                  <a:pt x="3044" y="10305"/>
                  <a:pt x="3044" y="10329"/>
                  <a:pt x="3044" y="10352"/>
                </a:cubicBezTo>
                <a:cubicBezTo>
                  <a:pt x="3055" y="10376"/>
                  <a:pt x="3055" y="10399"/>
                  <a:pt x="3079" y="10446"/>
                </a:cubicBezTo>
                <a:cubicBezTo>
                  <a:pt x="3102" y="10481"/>
                  <a:pt x="3114" y="10493"/>
                  <a:pt x="3125" y="10516"/>
                </a:cubicBezTo>
                <a:cubicBezTo>
                  <a:pt x="3149" y="10528"/>
                  <a:pt x="3161" y="10552"/>
                  <a:pt x="3196" y="10575"/>
                </a:cubicBezTo>
                <a:cubicBezTo>
                  <a:pt x="3231" y="10599"/>
                  <a:pt x="3255" y="10610"/>
                  <a:pt x="3278" y="10622"/>
                </a:cubicBezTo>
                <a:cubicBezTo>
                  <a:pt x="3289" y="10633"/>
                  <a:pt x="3313" y="10645"/>
                  <a:pt x="3360" y="10645"/>
                </a:cubicBezTo>
                <a:cubicBezTo>
                  <a:pt x="3395" y="10657"/>
                  <a:pt x="3419" y="10657"/>
                  <a:pt x="3442" y="10657"/>
                </a:cubicBezTo>
                <a:cubicBezTo>
                  <a:pt x="3458" y="10657"/>
                  <a:pt x="3468" y="10662"/>
                  <a:pt x="3487" y="10662"/>
                </a:cubicBezTo>
                <a:cubicBezTo>
                  <a:pt x="3496" y="10662"/>
                  <a:pt x="3508" y="10661"/>
                  <a:pt x="3524" y="10657"/>
                </a:cubicBezTo>
                <a:lnTo>
                  <a:pt x="3524" y="10657"/>
                </a:lnTo>
                <a:cubicBezTo>
                  <a:pt x="3442" y="10716"/>
                  <a:pt x="3348" y="10786"/>
                  <a:pt x="3184" y="10891"/>
                </a:cubicBezTo>
                <a:cubicBezTo>
                  <a:pt x="2997" y="11020"/>
                  <a:pt x="2904" y="11078"/>
                  <a:pt x="2798" y="11125"/>
                </a:cubicBezTo>
                <a:lnTo>
                  <a:pt x="2634" y="11207"/>
                </a:lnTo>
                <a:cubicBezTo>
                  <a:pt x="2576" y="11231"/>
                  <a:pt x="2493" y="11254"/>
                  <a:pt x="2388" y="11278"/>
                </a:cubicBezTo>
                <a:cubicBezTo>
                  <a:pt x="2250" y="11308"/>
                  <a:pt x="2157" y="11314"/>
                  <a:pt x="2079" y="11314"/>
                </a:cubicBezTo>
                <a:cubicBezTo>
                  <a:pt x="2039" y="11314"/>
                  <a:pt x="2003" y="11312"/>
                  <a:pt x="1967" y="11312"/>
                </a:cubicBezTo>
                <a:cubicBezTo>
                  <a:pt x="1861" y="11289"/>
                  <a:pt x="1756" y="11278"/>
                  <a:pt x="1569" y="11184"/>
                </a:cubicBezTo>
                <a:cubicBezTo>
                  <a:pt x="1382" y="11067"/>
                  <a:pt x="1323" y="10984"/>
                  <a:pt x="1265" y="10891"/>
                </a:cubicBezTo>
                <a:lnTo>
                  <a:pt x="1229" y="10821"/>
                </a:lnTo>
                <a:cubicBezTo>
                  <a:pt x="1229" y="10809"/>
                  <a:pt x="1218" y="10797"/>
                  <a:pt x="1218" y="10786"/>
                </a:cubicBezTo>
                <a:cubicBezTo>
                  <a:pt x="1206" y="10774"/>
                  <a:pt x="1206" y="10750"/>
                  <a:pt x="1206" y="10739"/>
                </a:cubicBezTo>
                <a:cubicBezTo>
                  <a:pt x="1182" y="10680"/>
                  <a:pt x="1171" y="10599"/>
                  <a:pt x="1182" y="10493"/>
                </a:cubicBezTo>
                <a:cubicBezTo>
                  <a:pt x="1194" y="10422"/>
                  <a:pt x="1218" y="10352"/>
                  <a:pt x="1241" y="10294"/>
                </a:cubicBezTo>
                <a:cubicBezTo>
                  <a:pt x="1276" y="10235"/>
                  <a:pt x="1299" y="10177"/>
                  <a:pt x="1335" y="10130"/>
                </a:cubicBezTo>
                <a:cubicBezTo>
                  <a:pt x="1416" y="10048"/>
                  <a:pt x="1487" y="10013"/>
                  <a:pt x="1499" y="10001"/>
                </a:cubicBezTo>
                <a:cubicBezTo>
                  <a:pt x="1557" y="9976"/>
                  <a:pt x="1622" y="9957"/>
                  <a:pt x="1685" y="9957"/>
                </a:cubicBezTo>
                <a:cubicBezTo>
                  <a:pt x="1709" y="9957"/>
                  <a:pt x="1733" y="9960"/>
                  <a:pt x="1756" y="9966"/>
                </a:cubicBezTo>
                <a:cubicBezTo>
                  <a:pt x="1838" y="9978"/>
                  <a:pt x="1920" y="10037"/>
                  <a:pt x="1978" y="10095"/>
                </a:cubicBezTo>
                <a:cubicBezTo>
                  <a:pt x="2037" y="10165"/>
                  <a:pt x="2084" y="10247"/>
                  <a:pt x="2107" y="10329"/>
                </a:cubicBezTo>
                <a:cubicBezTo>
                  <a:pt x="2119" y="10411"/>
                  <a:pt x="2107" y="10481"/>
                  <a:pt x="2084" y="10552"/>
                </a:cubicBezTo>
                <a:cubicBezTo>
                  <a:pt x="2072" y="10599"/>
                  <a:pt x="2072" y="10645"/>
                  <a:pt x="2095" y="10716"/>
                </a:cubicBezTo>
                <a:cubicBezTo>
                  <a:pt x="2112" y="10773"/>
                  <a:pt x="2146" y="10831"/>
                  <a:pt x="2202" y="10831"/>
                </a:cubicBezTo>
                <a:cubicBezTo>
                  <a:pt x="2225" y="10831"/>
                  <a:pt x="2252" y="10821"/>
                  <a:pt x="2283" y="10797"/>
                </a:cubicBezTo>
                <a:cubicBezTo>
                  <a:pt x="2306" y="10774"/>
                  <a:pt x="2329" y="10750"/>
                  <a:pt x="2342" y="10716"/>
                </a:cubicBezTo>
                <a:cubicBezTo>
                  <a:pt x="2353" y="10703"/>
                  <a:pt x="2353" y="10692"/>
                  <a:pt x="2365" y="10669"/>
                </a:cubicBezTo>
                <a:cubicBezTo>
                  <a:pt x="2365" y="10657"/>
                  <a:pt x="2376" y="10633"/>
                  <a:pt x="2376" y="10622"/>
                </a:cubicBezTo>
                <a:cubicBezTo>
                  <a:pt x="2388" y="10586"/>
                  <a:pt x="2388" y="10552"/>
                  <a:pt x="2388" y="10516"/>
                </a:cubicBezTo>
                <a:cubicBezTo>
                  <a:pt x="2388" y="10481"/>
                  <a:pt x="2376" y="10446"/>
                  <a:pt x="2365" y="10411"/>
                </a:cubicBezTo>
                <a:cubicBezTo>
                  <a:pt x="2342" y="10305"/>
                  <a:pt x="2306" y="10247"/>
                  <a:pt x="2271" y="10188"/>
                </a:cubicBezTo>
                <a:cubicBezTo>
                  <a:pt x="2248" y="10165"/>
                  <a:pt x="2236" y="10130"/>
                  <a:pt x="2212" y="10107"/>
                </a:cubicBezTo>
                <a:cubicBezTo>
                  <a:pt x="2201" y="10083"/>
                  <a:pt x="2189" y="10060"/>
                  <a:pt x="2166" y="10037"/>
                </a:cubicBezTo>
                <a:cubicBezTo>
                  <a:pt x="2142" y="10024"/>
                  <a:pt x="2131" y="10001"/>
                  <a:pt x="2095" y="9978"/>
                </a:cubicBezTo>
                <a:lnTo>
                  <a:pt x="2061" y="9943"/>
                </a:lnTo>
                <a:cubicBezTo>
                  <a:pt x="2048" y="9931"/>
                  <a:pt x="2037" y="9920"/>
                  <a:pt x="2014" y="9907"/>
                </a:cubicBezTo>
                <a:cubicBezTo>
                  <a:pt x="1955" y="9873"/>
                  <a:pt x="1861" y="9826"/>
                  <a:pt x="1744" y="9814"/>
                </a:cubicBezTo>
                <a:cubicBezTo>
                  <a:pt x="1730" y="9813"/>
                  <a:pt x="1716" y="9812"/>
                  <a:pt x="1702" y="9812"/>
                </a:cubicBezTo>
                <a:cubicBezTo>
                  <a:pt x="1585" y="9812"/>
                  <a:pt x="1503" y="9853"/>
                  <a:pt x="1440" y="9884"/>
                </a:cubicBezTo>
                <a:cubicBezTo>
                  <a:pt x="1358" y="9920"/>
                  <a:pt x="1311" y="9966"/>
                  <a:pt x="1265" y="10013"/>
                </a:cubicBezTo>
                <a:cubicBezTo>
                  <a:pt x="1241" y="10037"/>
                  <a:pt x="1218" y="10060"/>
                  <a:pt x="1206" y="10083"/>
                </a:cubicBezTo>
                <a:cubicBezTo>
                  <a:pt x="1182" y="10118"/>
                  <a:pt x="1159" y="10141"/>
                  <a:pt x="1147" y="10177"/>
                </a:cubicBezTo>
                <a:cubicBezTo>
                  <a:pt x="1101" y="10247"/>
                  <a:pt x="1065" y="10341"/>
                  <a:pt x="1042" y="10469"/>
                </a:cubicBezTo>
                <a:cubicBezTo>
                  <a:pt x="1018" y="10586"/>
                  <a:pt x="1030" y="10692"/>
                  <a:pt x="1042" y="10774"/>
                </a:cubicBezTo>
                <a:lnTo>
                  <a:pt x="1077" y="10880"/>
                </a:lnTo>
                <a:cubicBezTo>
                  <a:pt x="1088" y="10914"/>
                  <a:pt x="1101" y="10938"/>
                  <a:pt x="1124" y="10973"/>
                </a:cubicBezTo>
                <a:cubicBezTo>
                  <a:pt x="1182" y="11078"/>
                  <a:pt x="1252" y="11195"/>
                  <a:pt x="1463" y="11336"/>
                </a:cubicBezTo>
                <a:cubicBezTo>
                  <a:pt x="1580" y="11406"/>
                  <a:pt x="1663" y="11441"/>
                  <a:pt x="1733" y="11476"/>
                </a:cubicBezTo>
                <a:cubicBezTo>
                  <a:pt x="1756" y="11476"/>
                  <a:pt x="1780" y="11488"/>
                  <a:pt x="1803" y="11500"/>
                </a:cubicBezTo>
                <a:cubicBezTo>
                  <a:pt x="1463" y="11500"/>
                  <a:pt x="1135" y="11512"/>
                  <a:pt x="1088" y="11512"/>
                </a:cubicBezTo>
                <a:lnTo>
                  <a:pt x="690" y="11512"/>
                </a:lnTo>
                <a:cubicBezTo>
                  <a:pt x="626" y="11517"/>
                  <a:pt x="559" y="11523"/>
                  <a:pt x="493" y="11523"/>
                </a:cubicBezTo>
                <a:cubicBezTo>
                  <a:pt x="428" y="11523"/>
                  <a:pt x="363" y="11517"/>
                  <a:pt x="305" y="11500"/>
                </a:cubicBezTo>
                <a:cubicBezTo>
                  <a:pt x="246" y="11476"/>
                  <a:pt x="188" y="11453"/>
                  <a:pt x="152" y="11406"/>
                </a:cubicBezTo>
                <a:cubicBezTo>
                  <a:pt x="117" y="11359"/>
                  <a:pt x="94" y="11301"/>
                  <a:pt x="94" y="11242"/>
                </a:cubicBezTo>
                <a:cubicBezTo>
                  <a:pt x="94" y="11195"/>
                  <a:pt x="105" y="11125"/>
                  <a:pt x="129" y="11078"/>
                </a:cubicBezTo>
                <a:cubicBezTo>
                  <a:pt x="164" y="11031"/>
                  <a:pt x="211" y="10997"/>
                  <a:pt x="258" y="10984"/>
                </a:cubicBezTo>
                <a:cubicBezTo>
                  <a:pt x="281" y="10984"/>
                  <a:pt x="305" y="10984"/>
                  <a:pt x="316" y="10997"/>
                </a:cubicBezTo>
                <a:cubicBezTo>
                  <a:pt x="328" y="11008"/>
                  <a:pt x="351" y="11020"/>
                  <a:pt x="351" y="11043"/>
                </a:cubicBezTo>
                <a:cubicBezTo>
                  <a:pt x="375" y="11067"/>
                  <a:pt x="375" y="11101"/>
                  <a:pt x="363" y="11125"/>
                </a:cubicBezTo>
                <a:cubicBezTo>
                  <a:pt x="351" y="11148"/>
                  <a:pt x="339" y="11148"/>
                  <a:pt x="351" y="11148"/>
                </a:cubicBezTo>
                <a:cubicBezTo>
                  <a:pt x="363" y="11148"/>
                  <a:pt x="375" y="11148"/>
                  <a:pt x="386" y="11125"/>
                </a:cubicBezTo>
                <a:cubicBezTo>
                  <a:pt x="398" y="11114"/>
                  <a:pt x="398" y="11090"/>
                  <a:pt x="398" y="11055"/>
                </a:cubicBezTo>
                <a:cubicBezTo>
                  <a:pt x="398" y="11020"/>
                  <a:pt x="375" y="10984"/>
                  <a:pt x="351" y="10961"/>
                </a:cubicBezTo>
                <a:cubicBezTo>
                  <a:pt x="325" y="10944"/>
                  <a:pt x="300" y="10933"/>
                  <a:pt x="269" y="10933"/>
                </a:cubicBezTo>
                <a:cubicBezTo>
                  <a:pt x="258" y="10933"/>
                  <a:pt x="247" y="10935"/>
                  <a:pt x="234" y="10938"/>
                </a:cubicBezTo>
                <a:cubicBezTo>
                  <a:pt x="164" y="10938"/>
                  <a:pt x="94" y="10997"/>
                  <a:pt x="47" y="11067"/>
                </a:cubicBezTo>
                <a:cubicBezTo>
                  <a:pt x="0" y="11172"/>
                  <a:pt x="0" y="11265"/>
                  <a:pt x="24" y="11348"/>
                </a:cubicBezTo>
                <a:cubicBezTo>
                  <a:pt x="47" y="11429"/>
                  <a:pt x="94" y="11488"/>
                  <a:pt x="164" y="11535"/>
                </a:cubicBezTo>
                <a:cubicBezTo>
                  <a:pt x="258" y="11604"/>
                  <a:pt x="379" y="11622"/>
                  <a:pt x="542" y="11622"/>
                </a:cubicBezTo>
                <a:cubicBezTo>
                  <a:pt x="601" y="11622"/>
                  <a:pt x="666" y="11620"/>
                  <a:pt x="737" y="11617"/>
                </a:cubicBezTo>
                <a:cubicBezTo>
                  <a:pt x="878" y="11617"/>
                  <a:pt x="995" y="11629"/>
                  <a:pt x="1101" y="11629"/>
                </a:cubicBezTo>
                <a:lnTo>
                  <a:pt x="1955" y="11629"/>
                </a:lnTo>
                <a:cubicBezTo>
                  <a:pt x="2082" y="11631"/>
                  <a:pt x="2183" y="11632"/>
                  <a:pt x="2269" y="11632"/>
                </a:cubicBezTo>
                <a:cubicBezTo>
                  <a:pt x="2510" y="11632"/>
                  <a:pt x="2630" y="11625"/>
                  <a:pt x="2866" y="11625"/>
                </a:cubicBezTo>
                <a:cubicBezTo>
                  <a:pt x="2955" y="11625"/>
                  <a:pt x="3061" y="11626"/>
                  <a:pt x="3196" y="11629"/>
                </a:cubicBezTo>
                <a:cubicBezTo>
                  <a:pt x="3804" y="11629"/>
                  <a:pt x="3804" y="11652"/>
                  <a:pt x="4425" y="11652"/>
                </a:cubicBezTo>
                <a:cubicBezTo>
                  <a:pt x="4512" y="11654"/>
                  <a:pt x="4587" y="11654"/>
                  <a:pt x="4653" y="11654"/>
                </a:cubicBezTo>
                <a:cubicBezTo>
                  <a:pt x="4981" y="11654"/>
                  <a:pt x="5089" y="11638"/>
                  <a:pt x="5423" y="11638"/>
                </a:cubicBezTo>
                <a:cubicBezTo>
                  <a:pt x="5490" y="11638"/>
                  <a:pt x="5566" y="11638"/>
                  <a:pt x="5654" y="11640"/>
                </a:cubicBezTo>
                <a:cubicBezTo>
                  <a:pt x="6263" y="11640"/>
                  <a:pt x="6263" y="11663"/>
                  <a:pt x="6884" y="11663"/>
                </a:cubicBezTo>
                <a:cubicBezTo>
                  <a:pt x="7493" y="11663"/>
                  <a:pt x="7493" y="11629"/>
                  <a:pt x="8113" y="11629"/>
                </a:cubicBezTo>
                <a:cubicBezTo>
                  <a:pt x="8721" y="11629"/>
                  <a:pt x="8721" y="11629"/>
                  <a:pt x="9342" y="11640"/>
                </a:cubicBezTo>
                <a:cubicBezTo>
                  <a:pt x="9798" y="11640"/>
                  <a:pt x="9915" y="11652"/>
                  <a:pt x="10196" y="11652"/>
                </a:cubicBezTo>
                <a:cubicBezTo>
                  <a:pt x="10419" y="11652"/>
                  <a:pt x="10630" y="11652"/>
                  <a:pt x="10841" y="11640"/>
                </a:cubicBezTo>
                <a:cubicBezTo>
                  <a:pt x="11028" y="11640"/>
                  <a:pt x="11332" y="11640"/>
                  <a:pt x="11496" y="11617"/>
                </a:cubicBezTo>
                <a:cubicBezTo>
                  <a:pt x="11508" y="11617"/>
                  <a:pt x="11520" y="11617"/>
                  <a:pt x="11531" y="11605"/>
                </a:cubicBezTo>
                <a:cubicBezTo>
                  <a:pt x="11543" y="11582"/>
                  <a:pt x="11543" y="11078"/>
                  <a:pt x="11543" y="10844"/>
                </a:cubicBezTo>
                <a:cubicBezTo>
                  <a:pt x="11554" y="10622"/>
                  <a:pt x="11554" y="10411"/>
                  <a:pt x="11567" y="10200"/>
                </a:cubicBezTo>
                <a:cubicBezTo>
                  <a:pt x="11554" y="9907"/>
                  <a:pt x="11543" y="9790"/>
                  <a:pt x="11543" y="9334"/>
                </a:cubicBezTo>
                <a:lnTo>
                  <a:pt x="11543" y="8104"/>
                </a:lnTo>
                <a:cubicBezTo>
                  <a:pt x="11531" y="7496"/>
                  <a:pt x="11567" y="7496"/>
                  <a:pt x="11567" y="6876"/>
                </a:cubicBezTo>
                <a:cubicBezTo>
                  <a:pt x="11567" y="6267"/>
                  <a:pt x="11543" y="6267"/>
                  <a:pt x="11543" y="5646"/>
                </a:cubicBezTo>
                <a:cubicBezTo>
                  <a:pt x="11543" y="5037"/>
                  <a:pt x="11567" y="5037"/>
                  <a:pt x="11567" y="4417"/>
                </a:cubicBezTo>
                <a:cubicBezTo>
                  <a:pt x="11554" y="3796"/>
                  <a:pt x="11531" y="3796"/>
                  <a:pt x="11531" y="3188"/>
                </a:cubicBezTo>
                <a:cubicBezTo>
                  <a:pt x="11531" y="2568"/>
                  <a:pt x="11543" y="2568"/>
                  <a:pt x="11531" y="1959"/>
                </a:cubicBezTo>
                <a:lnTo>
                  <a:pt x="11531" y="1338"/>
                </a:lnTo>
                <a:lnTo>
                  <a:pt x="11531" y="1092"/>
                </a:lnTo>
                <a:cubicBezTo>
                  <a:pt x="11531" y="999"/>
                  <a:pt x="11520" y="882"/>
                  <a:pt x="11531" y="729"/>
                </a:cubicBezTo>
                <a:cubicBezTo>
                  <a:pt x="11543" y="460"/>
                  <a:pt x="11531" y="296"/>
                  <a:pt x="11437" y="156"/>
                </a:cubicBezTo>
                <a:cubicBezTo>
                  <a:pt x="11403" y="97"/>
                  <a:pt x="11332" y="39"/>
                  <a:pt x="11250" y="15"/>
                </a:cubicBezTo>
                <a:cubicBezTo>
                  <a:pt x="11223" y="6"/>
                  <a:pt x="11190" y="1"/>
                  <a:pt x="111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1"/>
          <p:cNvSpPr txBox="1"/>
          <p:nvPr/>
        </p:nvSpPr>
        <p:spPr>
          <a:xfrm flipH="1">
            <a:off x="-624225" y="4204850"/>
            <a:ext cx="6495300" cy="43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2800"/>
              <a:buFont typeface="Arial"/>
              <a:buNone/>
            </a:pPr>
            <a:r>
              <a:rPr lang="en" sz="2200">
                <a:solidFill>
                  <a:schemeClr val="dk2"/>
                </a:solidFill>
                <a:latin typeface="Antonio Thin"/>
                <a:ea typeface="Antonio Thin"/>
                <a:cs typeface="Antonio Thin"/>
                <a:sym typeface="Antonio Thin"/>
              </a:rPr>
              <a:t>GIF - SPARKLING MINERAL WATER WITH LIME </a:t>
            </a:r>
            <a:endParaRPr sz="2800">
              <a:solidFill>
                <a:schemeClr val="dk2"/>
              </a:solidFill>
              <a:latin typeface="Antonio Thin"/>
              <a:ea typeface="Antonio Thin"/>
              <a:cs typeface="Antonio Thin"/>
              <a:sym typeface="Antonio Thin"/>
            </a:endParaRPr>
          </a:p>
        </p:txBody>
      </p:sp>
      <p:pic>
        <p:nvPicPr>
          <p:cNvPr id="674" name="Google Shape;674;p11" descr="Refreshing Drink Water GIF by SodaStream USA"/>
          <p:cNvPicPr preferRelativeResize="0"/>
          <p:nvPr/>
        </p:nvPicPr>
        <p:blipFill>
          <a:blip r:embed="rId3">
            <a:alphaModFix/>
          </a:blip>
          <a:stretch>
            <a:fillRect/>
          </a:stretch>
        </p:blipFill>
        <p:spPr>
          <a:xfrm>
            <a:off x="3079962" y="4582700"/>
            <a:ext cx="1400075" cy="2153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g2e837cff35f_0_12"/>
          <p:cNvSpPr txBox="1">
            <a:spLocks noGrp="1"/>
          </p:cNvSpPr>
          <p:nvPr>
            <p:ph type="title"/>
          </p:nvPr>
        </p:nvSpPr>
        <p:spPr>
          <a:xfrm>
            <a:off x="1620900" y="925100"/>
            <a:ext cx="4318200" cy="160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Chefs:</a:t>
            </a:r>
            <a:endParaRPr/>
          </a:p>
        </p:txBody>
      </p:sp>
      <p:sp>
        <p:nvSpPr>
          <p:cNvPr id="680" name="Google Shape;680;g2e837cff35f_0_12"/>
          <p:cNvSpPr txBox="1">
            <a:spLocks noGrp="1"/>
          </p:cNvSpPr>
          <p:nvPr>
            <p:ph type="subTitle" idx="3"/>
          </p:nvPr>
        </p:nvSpPr>
        <p:spPr>
          <a:xfrm>
            <a:off x="850975" y="2511938"/>
            <a:ext cx="2631000"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Aditya</a:t>
            </a:r>
            <a:endParaRPr dirty="0"/>
          </a:p>
        </p:txBody>
      </p:sp>
      <p:sp>
        <p:nvSpPr>
          <p:cNvPr id="681" name="Google Shape;681;g2e837cff35f_0_12"/>
          <p:cNvSpPr txBox="1">
            <a:spLocks noGrp="1"/>
          </p:cNvSpPr>
          <p:nvPr>
            <p:ph type="subTitle" idx="4"/>
          </p:nvPr>
        </p:nvSpPr>
        <p:spPr>
          <a:xfrm>
            <a:off x="4078025" y="2511938"/>
            <a:ext cx="2631000"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Judith</a:t>
            </a:r>
            <a:endParaRPr/>
          </a:p>
        </p:txBody>
      </p:sp>
      <p:sp>
        <p:nvSpPr>
          <p:cNvPr id="682" name="Google Shape;682;g2e837cff35f_0_12"/>
          <p:cNvSpPr txBox="1">
            <a:spLocks noGrp="1"/>
          </p:cNvSpPr>
          <p:nvPr>
            <p:ph type="subTitle" idx="7"/>
          </p:nvPr>
        </p:nvSpPr>
        <p:spPr>
          <a:xfrm>
            <a:off x="850975" y="4684613"/>
            <a:ext cx="2631000"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Omied</a:t>
            </a:r>
            <a:endParaRPr/>
          </a:p>
        </p:txBody>
      </p:sp>
      <p:sp>
        <p:nvSpPr>
          <p:cNvPr id="683" name="Google Shape;683;g2e837cff35f_0_12"/>
          <p:cNvSpPr txBox="1">
            <a:spLocks noGrp="1"/>
          </p:cNvSpPr>
          <p:nvPr>
            <p:ph type="subTitle" idx="8"/>
          </p:nvPr>
        </p:nvSpPr>
        <p:spPr>
          <a:xfrm>
            <a:off x="4078025" y="4684613"/>
            <a:ext cx="2631000"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Timothy</a:t>
            </a:r>
            <a:endParaRPr/>
          </a:p>
        </p:txBody>
      </p:sp>
      <p:sp>
        <p:nvSpPr>
          <p:cNvPr id="684" name="Google Shape;684;g2e837cff35f_0_12"/>
          <p:cNvSpPr txBox="1">
            <a:spLocks noGrp="1"/>
          </p:cNvSpPr>
          <p:nvPr>
            <p:ph type="subTitle" idx="3"/>
          </p:nvPr>
        </p:nvSpPr>
        <p:spPr>
          <a:xfrm>
            <a:off x="2464500" y="5839338"/>
            <a:ext cx="2631000"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Vanessa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4B180-7270-CC52-CB1E-3E14DE5010A2}"/>
              </a:ext>
            </a:extLst>
          </p:cNvPr>
          <p:cNvSpPr>
            <a:spLocks noGrp="1"/>
          </p:cNvSpPr>
          <p:nvPr>
            <p:ph type="title"/>
          </p:nvPr>
        </p:nvSpPr>
        <p:spPr>
          <a:xfrm>
            <a:off x="787791" y="925100"/>
            <a:ext cx="6049107" cy="3393682"/>
          </a:xfrm>
        </p:spPr>
        <p:txBody>
          <a:bodyPr/>
          <a:lstStyle/>
          <a:p>
            <a:pPr algn="ctr"/>
            <a:r>
              <a:rPr lang="en-US" b="1" u="sng" dirty="0"/>
              <a:t>Food for Thought</a:t>
            </a:r>
            <a:r>
              <a:rPr lang="en-US" b="1" dirty="0"/>
              <a:t>: </a:t>
            </a:r>
            <a:br>
              <a:rPr lang="en-US" dirty="0"/>
            </a:br>
            <a:br>
              <a:rPr lang="en-US" dirty="0"/>
            </a:br>
            <a:br>
              <a:rPr lang="en-US" dirty="0"/>
            </a:br>
            <a:br>
              <a:rPr lang="en-US" dirty="0"/>
            </a:br>
            <a:r>
              <a:rPr lang="en-US" sz="6600" b="1" dirty="0">
                <a:effectLst>
                  <a:outerShdw blurRad="38100" dist="38100" dir="2700000" algn="tl">
                    <a:srgbClr val="000000">
                      <a:alpha val="43137"/>
                    </a:srgbClr>
                  </a:outerShdw>
                </a:effectLst>
              </a:rPr>
              <a:t>The Chefs Journey to Dishing Out Delectable Image Formats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41200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C499B-9C1A-7632-2069-F41475E54CC8}"/>
              </a:ext>
            </a:extLst>
          </p:cNvPr>
          <p:cNvSpPr>
            <a:spLocks noGrp="1"/>
          </p:cNvSpPr>
          <p:nvPr>
            <p:ph type="title"/>
          </p:nvPr>
        </p:nvSpPr>
        <p:spPr>
          <a:xfrm>
            <a:off x="1620737" y="712158"/>
            <a:ext cx="4318200" cy="922650"/>
          </a:xfrm>
        </p:spPr>
        <p:txBody>
          <a:bodyPr/>
          <a:lstStyle/>
          <a:p>
            <a:pPr algn="ctr"/>
            <a:r>
              <a:rPr lang="en-US" dirty="0"/>
              <a:t>Aditya </a:t>
            </a:r>
            <a:r>
              <a:rPr lang="en-US" dirty="0" err="1"/>
              <a:t>Saharia</a:t>
            </a:r>
            <a:r>
              <a:rPr lang="en-US" dirty="0"/>
              <a:t> </a:t>
            </a:r>
          </a:p>
        </p:txBody>
      </p:sp>
      <p:sp>
        <p:nvSpPr>
          <p:cNvPr id="3" name="Subtitle 2">
            <a:extLst>
              <a:ext uri="{FF2B5EF4-FFF2-40B4-BE49-F238E27FC236}">
                <a16:creationId xmlns:a16="http://schemas.microsoft.com/office/drawing/2014/main" id="{9FE64CE1-3F07-CC21-A91D-73F2FECF901C}"/>
              </a:ext>
            </a:extLst>
          </p:cNvPr>
          <p:cNvSpPr>
            <a:spLocks noGrp="1"/>
          </p:cNvSpPr>
          <p:nvPr>
            <p:ph type="subTitle" idx="1"/>
          </p:nvPr>
        </p:nvSpPr>
        <p:spPr>
          <a:xfrm>
            <a:off x="573174" y="1522073"/>
            <a:ext cx="6413326" cy="1196700"/>
          </a:xfrm>
        </p:spPr>
        <p:txBody>
          <a:bodyPr/>
          <a:lstStyle/>
          <a:p>
            <a:pPr marL="0" marR="0" indent="0" algn="ctr">
              <a:spcBef>
                <a:spcPts val="0"/>
              </a:spcBef>
              <a:spcAft>
                <a:spcPts val="800"/>
              </a:spcAft>
              <a:buNone/>
            </a:pPr>
            <a:r>
              <a:rPr lang="en-US" dirty="0">
                <a:solidFill>
                  <a:schemeClr val="bg2">
                    <a:lumMod val="9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Journal Entry: Learning from the Image Types Project</a:t>
            </a:r>
            <a:endParaRPr lang="en-US" dirty="0">
              <a:solidFill>
                <a:schemeClr val="bg2">
                  <a:lumMod val="90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Initially, I worked with three primary image types: </a:t>
            </a:r>
            <a:r>
              <a:rPr lang="en-US" sz="1300" dirty="0" err="1">
                <a:effectLst/>
                <a:latin typeface="Times New Roman" panose="02020603050405020304" pitchFamily="18" charset="0"/>
                <a:ea typeface="Times New Roman" panose="02020603050405020304" pitchFamily="18" charset="0"/>
                <a:cs typeface="Times New Roman" panose="02020603050405020304" pitchFamily="18" charset="0"/>
              </a:rPr>
              <a:t>WebP</a:t>
            </a: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 ARW, and JPEG. Each of these formats has unique characteristics and specific use cases, which I found fascinating.</a:t>
            </a:r>
            <a:endParaRPr lang="en-US" sz="13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300" dirty="0" err="1">
                <a:effectLst/>
                <a:latin typeface="Times New Roman" panose="02020603050405020304" pitchFamily="18" charset="0"/>
                <a:ea typeface="Times New Roman" panose="02020603050405020304" pitchFamily="18" charset="0"/>
                <a:cs typeface="Times New Roman" panose="02020603050405020304" pitchFamily="18" charset="0"/>
              </a:rPr>
              <a:t>WebP</a:t>
            </a: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 This is a modern image format developed by Google. It provides superior lossless and lossy compression for images on the web, resulting in faster loading times and reduced bandwidth usage. I learned that </a:t>
            </a:r>
            <a:r>
              <a:rPr lang="en-US" sz="1300" dirty="0" err="1">
                <a:effectLst/>
                <a:latin typeface="Times New Roman" panose="02020603050405020304" pitchFamily="18" charset="0"/>
                <a:ea typeface="Times New Roman" panose="02020603050405020304" pitchFamily="18" charset="0"/>
                <a:cs typeface="Times New Roman" panose="02020603050405020304" pitchFamily="18" charset="0"/>
              </a:rPr>
              <a:t>WebP</a:t>
            </a: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 is ideal for web use due to  its efficiency in balancing quality and file size</a:t>
            </a: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ARW: This is a raw image format used by Sony cameras. ARW files contain minimally processed data from the camera sensor, preserving maximum detail and allowing extensive post-processing flexibility. Working with ARW files taught me the importance of raw formats in professional photography and how they serve as a digital negative.</a:t>
            </a:r>
            <a:endParaRPr lang="en-US" sz="1300" dirty="0">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JPEG: This is one of the most common image formats, known for its balance of quality and file size. JPEGs use lossy compression, which can reduce file size significantly, albeit at the cost of some quality. This format is widely used for everyday photography and web images due to its universal compatibility and efficiency.</a:t>
            </a:r>
            <a:endParaRPr lang="en-US" sz="13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The conversion process between these formats and other target formats like TIFF, BMP, PNG, and different variations of JPEG was a critical part of my learning experience.</a:t>
            </a: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TIFF: Known for its versatility and high quality, TIFF files are often used in professional environments where image quality is paramount. They support multiple layers and are typically used for storing detailed images that require extensive editing.</a:t>
            </a:r>
            <a:endParaRPr lang="en-US" sz="1300" dirty="0">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BMP: An older, uncompressed format, BMP files are simple but result in large file sizes. They are less common today but are still used in certain applications where simplicity and compatibility are essential.</a:t>
            </a:r>
            <a:endParaRPr lang="en-US" sz="13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PNG: This format provides lossless compression, making it ideal for images that require transparency and high quality without losing any detail. PNG is widely used on the web for graphics and images that need to maintain clarity.</a:t>
            </a:r>
            <a:endParaRPr lang="en-US" sz="13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cs typeface="Times New Roman" panose="02020603050405020304" pitchFamily="18" charset="0"/>
              </a:rPr>
              <a:t>During the project, I utilized various tools and software to perform these conversions, learning about the strengths and weaknesses of each format. For example, converting an ARW file to TIFF retains the high quality necessary for detailed editing, while converting it to JPEG is useful for sharing on the web. I also discovered that converting images can involve trade-offs between file size, quality, and compatibility.</a:t>
            </a:r>
            <a:endParaRPr lang="en-US" sz="1300" dirty="0">
              <a:latin typeface="Aptos" panose="020B00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800"/>
              </a:spcAft>
              <a:buNone/>
            </a:pPr>
            <a:r>
              <a:rPr lang="en-US" sz="1300" dirty="0">
                <a:effectLst/>
                <a:latin typeface="Times New Roman" panose="02020603050405020304" pitchFamily="18" charset="0"/>
                <a:ea typeface="Times New Roman" panose="02020603050405020304" pitchFamily="18" charset="0"/>
              </a:rPr>
              <a:t> Additionally, I learned about the limitations of different platforms, specifically that Google </a:t>
            </a:r>
            <a:endParaRPr lang="en-US" sz="1300" dirty="0"/>
          </a:p>
        </p:txBody>
      </p:sp>
    </p:spTree>
    <p:extLst>
      <p:ext uri="{BB962C8B-B14F-4D97-AF65-F5344CB8AC3E}">
        <p14:creationId xmlns:p14="http://schemas.microsoft.com/office/powerpoint/2010/main" val="1980159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5577-896A-6B33-CF16-86FBA9A04DBD}"/>
              </a:ext>
            </a:extLst>
          </p:cNvPr>
          <p:cNvSpPr>
            <a:spLocks noGrp="1"/>
          </p:cNvSpPr>
          <p:nvPr>
            <p:ph type="title"/>
          </p:nvPr>
        </p:nvSpPr>
        <p:spPr>
          <a:xfrm>
            <a:off x="1620737" y="787314"/>
            <a:ext cx="4318200" cy="878648"/>
          </a:xfrm>
        </p:spPr>
        <p:txBody>
          <a:bodyPr/>
          <a:lstStyle/>
          <a:p>
            <a:pPr algn="ctr"/>
            <a:r>
              <a:rPr lang="en-US" dirty="0"/>
              <a:t>Judith Barrios </a:t>
            </a:r>
          </a:p>
        </p:txBody>
      </p:sp>
      <p:sp>
        <p:nvSpPr>
          <p:cNvPr id="3" name="Subtitle 2">
            <a:extLst>
              <a:ext uri="{FF2B5EF4-FFF2-40B4-BE49-F238E27FC236}">
                <a16:creationId xmlns:a16="http://schemas.microsoft.com/office/drawing/2014/main" id="{51FCEC76-D225-4F1C-BF8B-FFFFCA4AFC42}"/>
              </a:ext>
            </a:extLst>
          </p:cNvPr>
          <p:cNvSpPr>
            <a:spLocks noGrp="1"/>
          </p:cNvSpPr>
          <p:nvPr>
            <p:ph type="subTitle" idx="1"/>
          </p:nvPr>
        </p:nvSpPr>
        <p:spPr>
          <a:xfrm>
            <a:off x="820649" y="1663927"/>
            <a:ext cx="6118769" cy="1196700"/>
          </a:xfrm>
        </p:spPr>
        <p:txBody>
          <a:bodyPr/>
          <a:lstStyle/>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ITAI 1378 Computer Vision </a:t>
            </a:r>
          </a:p>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Patricia McManus  </a:t>
            </a:r>
          </a:p>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Royal Banquet Menu Entry  </a:t>
            </a:r>
          </a:p>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In the quest we were supposed to create a royal banquet menu, where we present a different dish with all kinds of formats, and describe the characteristics and uses of the formats in delicious and tasty ways.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06/25/24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We picked different dishes like salmon, salad, ribs, etc. We learned about various image formats, like JPEG, which is a widely used image compression format that is used for high-quality image storage with efficient file sizes. It is ideal for photographers and difficult images because it discards some image data to reduce file size. There is also PNG (portable network graphics), which is quite a popular one to preserve image quality without having to get rid of details. It supports transparency images with high quality, such as logos and graphics with sharp corners. BMP (bitmap) is another image format that was developed by Microsoft, it stores color data for each pixel without compression. This results in larger file sizes but it preserves the quality, it is not commonly used online like other formats. Lastly, we learned about TIFF (tagged image file format), which is a versatile format that stores raster graphics, supporting a lot of color depths and compression methods. It is widely used in fields like photography and printing, because it preserves high quality photos. All these formats have many advantages and are very easy to use for images. We approach the challenge with open thoughts and researched a lot about the formats, and put together dishes that sound exclusively delicious and appealing to the audience. It was difficult to choose a dish, because it was time consuming and hard to find the right words to make them sound good for the menu. However, this quest has given us more knowledge about formats and how to apply them to images for the future. </a:t>
            </a:r>
          </a:p>
          <a:p>
            <a:pPr marL="0" marR="0" indent="0">
              <a:lnSpc>
                <a:spcPct val="107000"/>
              </a:lnSpc>
              <a:spcBef>
                <a:spcPts val="0"/>
              </a:spcBef>
              <a:spcAft>
                <a:spcPts val="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 </a:t>
            </a:r>
          </a:p>
          <a:p>
            <a:pPr marL="0" marR="0" indent="0">
              <a:lnSpc>
                <a:spcPct val="103000"/>
              </a:lnSpc>
              <a:spcBef>
                <a:spcPts val="0"/>
              </a:spcBef>
              <a:spcAft>
                <a:spcPts val="60"/>
              </a:spcAft>
              <a:buNone/>
            </a:pPr>
            <a:r>
              <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rPr>
              <a:t>References: </a:t>
            </a:r>
          </a:p>
          <a:p>
            <a:pPr marL="0" marR="0" indent="0">
              <a:lnSpc>
                <a:spcPct val="107000"/>
              </a:lnSpc>
              <a:spcBef>
                <a:spcPts val="0"/>
              </a:spcBef>
              <a:spcAft>
                <a:spcPts val="15"/>
              </a:spcAft>
              <a:buNone/>
            </a:pPr>
            <a:r>
              <a:rPr lang="en-US" sz="1300" kern="100" dirty="0">
                <a:solidFill>
                  <a:schemeClr val="tx1"/>
                </a:solidFill>
                <a:effectLst/>
                <a:latin typeface="Times New Roman" panose="02020603050405020304" pitchFamily="18" charset="0"/>
                <a:ea typeface="Times New Roman" panose="02020603050405020304" pitchFamily="18" charset="0"/>
                <a:cs typeface="Cambria" panose="02040503050406030204" pitchFamily="18" charset="0"/>
              </a:rPr>
              <a:t>Nichols, Jessie-Lee. “10 Types of Image File Extensions and When to Use Them.” </a:t>
            </a:r>
            <a:r>
              <a:rPr lang="en-US" sz="1300" i="1" kern="100" dirty="0">
                <a:solidFill>
                  <a:schemeClr val="tx1"/>
                </a:solidFill>
                <a:effectLst/>
                <a:latin typeface="Times New Roman" panose="02020603050405020304" pitchFamily="18" charset="0"/>
                <a:ea typeface="Times New Roman" panose="02020603050405020304" pitchFamily="18" charset="0"/>
                <a:cs typeface="Cambria" panose="02040503050406030204" pitchFamily="18" charset="0"/>
              </a:rPr>
              <a:t>HubSpot </a:t>
            </a:r>
            <a:endPar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endParaRPr>
          </a:p>
          <a:p>
            <a:pPr marL="359410" marR="0" indent="0">
              <a:lnSpc>
                <a:spcPct val="107000"/>
              </a:lnSpc>
              <a:spcBef>
                <a:spcPts val="0"/>
              </a:spcBef>
              <a:spcAft>
                <a:spcPts val="15"/>
              </a:spcAft>
              <a:buNone/>
            </a:pPr>
            <a:r>
              <a:rPr lang="en-US" sz="1300" i="1" kern="100" dirty="0">
                <a:solidFill>
                  <a:schemeClr val="tx1"/>
                </a:solidFill>
                <a:effectLst/>
                <a:latin typeface="Times New Roman" panose="02020603050405020304" pitchFamily="18" charset="0"/>
                <a:ea typeface="Times New Roman" panose="02020603050405020304" pitchFamily="18" charset="0"/>
                <a:cs typeface="Cambria" panose="02040503050406030204" pitchFamily="18" charset="0"/>
              </a:rPr>
              <a:t>Blog</a:t>
            </a:r>
            <a:r>
              <a:rPr lang="en-US" sz="1300" kern="100" dirty="0">
                <a:solidFill>
                  <a:schemeClr val="tx1"/>
                </a:solidFill>
                <a:effectLst/>
                <a:latin typeface="Times New Roman" panose="02020603050405020304" pitchFamily="18" charset="0"/>
                <a:ea typeface="Times New Roman" panose="02020603050405020304" pitchFamily="18" charset="0"/>
                <a:cs typeface="Cambria" panose="02040503050406030204" pitchFamily="18" charset="0"/>
              </a:rPr>
              <a:t>, HubSpot, 22 Aug. 2023, blog.hubspot.com/insiders/different-types-of-image-files.  </a:t>
            </a:r>
            <a:endParaRPr lang="en-US" sz="1300" kern="100" dirty="0">
              <a:solidFill>
                <a:schemeClr val="tx1"/>
              </a:solidFill>
              <a:effectLst/>
              <a:latin typeface="Cambria" panose="02040503050406030204" pitchFamily="18" charset="0"/>
              <a:ea typeface="Cambria" panose="02040503050406030204" pitchFamily="18" charset="0"/>
              <a:cs typeface="Cambria" panose="02040503050406030204" pitchFamily="18" charset="0"/>
            </a:endParaRPr>
          </a:p>
          <a:p>
            <a:pPr marL="127000" indent="0">
              <a:buNone/>
            </a:pPr>
            <a:endParaRPr lang="en-US" sz="1300" dirty="0">
              <a:solidFill>
                <a:schemeClr val="tx1"/>
              </a:solidFill>
            </a:endParaRPr>
          </a:p>
        </p:txBody>
      </p:sp>
    </p:spTree>
    <p:extLst>
      <p:ext uri="{BB962C8B-B14F-4D97-AF65-F5344CB8AC3E}">
        <p14:creationId xmlns:p14="http://schemas.microsoft.com/office/powerpoint/2010/main" val="849104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D03C-9263-F053-3A81-EFFA21958F54}"/>
              </a:ext>
            </a:extLst>
          </p:cNvPr>
          <p:cNvSpPr>
            <a:spLocks noGrp="1"/>
          </p:cNvSpPr>
          <p:nvPr>
            <p:ph type="title"/>
          </p:nvPr>
        </p:nvSpPr>
        <p:spPr>
          <a:xfrm>
            <a:off x="820650" y="925100"/>
            <a:ext cx="5768910" cy="1304533"/>
          </a:xfrm>
        </p:spPr>
        <p:txBody>
          <a:bodyPr/>
          <a:lstStyle/>
          <a:p>
            <a:pPr algn="ctr"/>
            <a:r>
              <a:rPr lang="en-US" sz="4000" b="1" kern="0" dirty="0">
                <a:solidFill>
                  <a:schemeClr val="bg2">
                    <a:lumMod val="90000"/>
                  </a:schemeClr>
                </a:solidFill>
                <a:effectLst/>
                <a:latin typeface="Aptos Display" panose="020B0004020202020204" pitchFamily="34" charset="0"/>
                <a:ea typeface="Times New Roman" panose="02020603050405020304" pitchFamily="18" charset="0"/>
                <a:cs typeface="Times New Roman" panose="02020603050405020304" pitchFamily="18" charset="0"/>
              </a:rPr>
              <a:t>Reflection on A04 – </a:t>
            </a:r>
            <a:r>
              <a:rPr lang="en-US" sz="4000" b="1" kern="0" dirty="0" err="1">
                <a:solidFill>
                  <a:schemeClr val="bg2">
                    <a:lumMod val="90000"/>
                  </a:schemeClr>
                </a:solidFill>
                <a:effectLst/>
                <a:latin typeface="Aptos Display" panose="020B0004020202020204" pitchFamily="34" charset="0"/>
                <a:ea typeface="Times New Roman" panose="02020603050405020304" pitchFamily="18" charset="0"/>
                <a:cs typeface="Times New Roman" panose="02020603050405020304" pitchFamily="18" charset="0"/>
              </a:rPr>
              <a:t>Omied</a:t>
            </a:r>
            <a:r>
              <a:rPr lang="en-US" sz="4000" b="1" kern="0" dirty="0">
                <a:solidFill>
                  <a:schemeClr val="bg2">
                    <a:lumMod val="90000"/>
                  </a:schemeClr>
                </a:solidFill>
                <a:effectLst/>
                <a:latin typeface="Aptos Display" panose="020B0004020202020204" pitchFamily="34" charset="0"/>
                <a:ea typeface="Times New Roman" panose="02020603050405020304" pitchFamily="18" charset="0"/>
                <a:cs typeface="Times New Roman" panose="02020603050405020304" pitchFamily="18" charset="0"/>
              </a:rPr>
              <a:t> Willis</a:t>
            </a:r>
            <a:endParaRPr lang="en-US" sz="4000" dirty="0">
              <a:solidFill>
                <a:schemeClr val="bg2">
                  <a:lumMod val="90000"/>
                </a:schemeClr>
              </a:solidFill>
            </a:endParaRPr>
          </a:p>
        </p:txBody>
      </p:sp>
      <p:sp>
        <p:nvSpPr>
          <p:cNvPr id="12" name="TextBox 11">
            <a:extLst>
              <a:ext uri="{FF2B5EF4-FFF2-40B4-BE49-F238E27FC236}">
                <a16:creationId xmlns:a16="http://schemas.microsoft.com/office/drawing/2014/main" id="{AD966B14-487C-7ADC-7FC1-62AF05333FFF}"/>
              </a:ext>
            </a:extLst>
          </p:cNvPr>
          <p:cNvSpPr txBox="1"/>
          <p:nvPr/>
        </p:nvSpPr>
        <p:spPr>
          <a:xfrm>
            <a:off x="895382" y="2470554"/>
            <a:ext cx="5768910" cy="4774127"/>
          </a:xfrm>
          <a:prstGeom prst="rect">
            <a:avLst/>
          </a:prstGeom>
          <a:noFill/>
        </p:spPr>
        <p:txBody>
          <a:bodyPr wrap="square">
            <a:spAutoFit/>
          </a:bodyPr>
          <a:lstStyle/>
          <a:p>
            <a:pPr marL="0" marR="0" indent="457200">
              <a:lnSpc>
                <a:spcPct val="200000"/>
              </a:lnSpc>
              <a:spcBef>
                <a:spcPts val="0"/>
              </a:spcBef>
              <a:spcAft>
                <a:spcPts val="800"/>
              </a:spcAft>
            </a:pPr>
            <a:r>
              <a:rPr lang="en-US" sz="1400" dirty="0">
                <a:solidFill>
                  <a:schemeClr val="tx1"/>
                </a:solidFill>
                <a:effectLst/>
                <a:latin typeface="Aptos" panose="020B0004020202020204" pitchFamily="34" charset="0"/>
                <a:ea typeface="Times New Roman" panose="02020603050405020304" pitchFamily="18" charset="0"/>
                <a:cs typeface="Times New Roman" panose="02020603050405020304" pitchFamily="18" charset="0"/>
              </a:rPr>
              <a:t>The Daedalus Group selected Kingdom of Image Formats – Challenge 1 for our A04 assignment. During the course of this assignment we came to better understand some of the image formats that we have used for years, but to which I hadn’t paid much attention to until this point. I learned how JPEGs, PNGs, BMPs, and TIFFs all come with advantages and trade-offs; and each is best suited to their own specific use case. In much the same way that our food differs in the way we prepare and serve it based on the intended audience(you wouldn’t try to microwave Thanksgiving dinner, would you?), image formats should be carefully chosen based upon their required context in very much the same way.</a:t>
            </a:r>
          </a:p>
        </p:txBody>
      </p:sp>
    </p:spTree>
    <p:extLst>
      <p:ext uri="{BB962C8B-B14F-4D97-AF65-F5344CB8AC3E}">
        <p14:creationId xmlns:p14="http://schemas.microsoft.com/office/powerpoint/2010/main" val="3610287943"/>
      </p:ext>
    </p:extLst>
  </p:cSld>
  <p:clrMapOvr>
    <a:masterClrMapping/>
  </p:clrMapOvr>
</p:sld>
</file>

<file path=ppt/theme/theme1.xml><?xml version="1.0" encoding="utf-8"?>
<a:theme xmlns:a="http://schemas.openxmlformats.org/drawingml/2006/main" name="Luxury Banquet Menu by Slidesgo">
  <a:themeElements>
    <a:clrScheme name="Simple Light">
      <a:dk1>
        <a:srgbClr val="FFFFFF"/>
      </a:dk1>
      <a:lt1>
        <a:srgbClr val="2E2E2E"/>
      </a:lt1>
      <a:dk2>
        <a:srgbClr val="CDF0EA"/>
      </a:dk2>
      <a:lt2>
        <a:srgbClr val="242424"/>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uxury Banquet Menu by Slidesgo">
  <a:themeElements>
    <a:clrScheme name="Simple Light">
      <a:dk1>
        <a:srgbClr val="FFFFFF"/>
      </a:dk1>
      <a:lt1>
        <a:srgbClr val="2E2E2E"/>
      </a:lt1>
      <a:dk2>
        <a:srgbClr val="CDF0EA"/>
      </a:dk2>
      <a:lt2>
        <a:srgbClr val="242424"/>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2149</Words>
  <Application>Microsoft Office PowerPoint</Application>
  <PresentationFormat>Custom</PresentationFormat>
  <Paragraphs>75</Paragraphs>
  <Slides>11</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Times New Roman</vt:lpstr>
      <vt:lpstr>Cambria</vt:lpstr>
      <vt:lpstr>Aptos Display</vt:lpstr>
      <vt:lpstr>Arial</vt:lpstr>
      <vt:lpstr>Antic Didone</vt:lpstr>
      <vt:lpstr>Antonio Thin</vt:lpstr>
      <vt:lpstr>Aptos</vt:lpstr>
      <vt:lpstr>Antonio</vt:lpstr>
      <vt:lpstr>Luxury Banquet Menu by Slidesgo</vt:lpstr>
      <vt:lpstr>Luxury Banquet Menu by Slidesgo</vt:lpstr>
      <vt:lpstr>KINGDOM OF IMAGE FORMATS BANQUET MENU</vt:lpstr>
      <vt:lpstr>~Welcome to the Royal Banquet~ Enjoy the feast</vt:lpstr>
      <vt:lpstr>LUXURY BANQUET MENU</vt:lpstr>
      <vt:lpstr>LUXURY BANQUET MENU</vt:lpstr>
      <vt:lpstr>Chefs:</vt:lpstr>
      <vt:lpstr>Food for Thought:     The Chefs Journey to Dishing Out Delectable Image Formats</vt:lpstr>
      <vt:lpstr>Aditya Saharia </vt:lpstr>
      <vt:lpstr>Judith Barrios </vt:lpstr>
      <vt:lpstr>Reflection on A04 – Omied Willis</vt:lpstr>
      <vt:lpstr>A04 "Image Processing Adventure Quest" Journal Entry by Timothy Williams </vt:lpstr>
      <vt:lpstr>Vanessa Bersola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Timothy Williams</cp:lastModifiedBy>
  <cp:revision>4</cp:revision>
  <dcterms:modified xsi:type="dcterms:W3CDTF">2024-06-26T03:48:25Z</dcterms:modified>
</cp:coreProperties>
</file>